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27" r:id="rId4"/>
    <p:sldId id="437" r:id="rId5"/>
    <p:sldId id="466" r:id="rId6"/>
    <p:sldId id="470" r:id="rId7"/>
    <p:sldId id="471" r:id="rId8"/>
    <p:sldId id="434" r:id="rId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Orly's Font 2" panose="020B0604020202020204" charset="0"/>
      <p:regular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323" autoAdjust="0"/>
  </p:normalViewPr>
  <p:slideViewPr>
    <p:cSldViewPr>
      <p:cViewPr>
        <p:scale>
          <a:sx n="95" d="100"/>
          <a:sy n="95" d="100"/>
        </p:scale>
        <p:origin x="288" y="-72"/>
      </p:cViewPr>
      <p:guideLst>
        <p:guide orient="horz" pos="13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I’m trying a recipe to make my own noodles!</a:t>
            </a:r>
            <a:r>
              <a:rPr lang="en-US" baseline="0" dirty="0" smtClean="0"/>
              <a:t> I’ve measured and mixed all of the ingredients, and now the recipe says to roll the dough into a long rope and to cut it into sections that are about 3 inches long. How can I use my imagination to make a ruler to help me estimate?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</a:t>
            </a:r>
            <a:r>
              <a:rPr lang="en-US" baseline="0" dirty="0" smtClean="0"/>
              <a:t> this lesson you will learn how to estimate the length of an object by using a mental ruler.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already know</a:t>
            </a:r>
            <a:r>
              <a:rPr lang="en-US" baseline="0" dirty="0" smtClean="0"/>
              <a:t> how to estimate by using a mental picture to compare objects.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this task I’m going to make a mental picture of a ruler in my head. It</a:t>
            </a:r>
            <a:r>
              <a:rPr lang="en-US" baseline="0" dirty="0" smtClean="0"/>
              <a:t> doesn’t have to be like this one- a simple ruler is fine!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216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Next make a mental picture of</a:t>
            </a:r>
            <a:r>
              <a:rPr lang="en-US" baseline="0" dirty="0" smtClean="0"/>
              <a:t> the object next to the ruler.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216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Adjust the size of the object in the mental</a:t>
            </a:r>
            <a:r>
              <a:rPr lang="en-US" baseline="0" dirty="0" smtClean="0"/>
              <a:t> </a:t>
            </a:r>
            <a:r>
              <a:rPr lang="en-US" dirty="0" smtClean="0"/>
              <a:t>picture so it is reasonable, or makes sense. Now I can picture</a:t>
            </a:r>
            <a:r>
              <a:rPr lang="en-US" baseline="0" dirty="0" smtClean="0"/>
              <a:t> what a noodle that is about 3 inches long looks like.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230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 apply</a:t>
            </a:r>
            <a:r>
              <a:rPr lang="en-US" baseline="0" dirty="0" smtClean="0"/>
              <a:t> this skill, creating a mental picture of a ruler, to my recipe task, I’ll make my rope of dough first. I’ve worked with a 6 inch ruler a lot, so I’ll use one in my mental picture. I’ll picture the ruler next to the dough, and cut at the 3 inch and 6 inch marks. Then I can use the mental picture of the ruler again, OR I can use the first ones cut to estimate the rest. That’s using my noodle!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375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this lesson you have learned how to estimate the length of an object by using a mental ruler.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571500" y="1234440"/>
            <a:ext cx="3771900" cy="34975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Insert Picture/Visual Here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71500" y="308610"/>
            <a:ext cx="8001000" cy="72009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86300" y="1234440"/>
            <a:ext cx="4114800" cy="10287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2400" dirty="0" smtClean="0"/>
              <a:t>You can use this box for text</a:t>
            </a:r>
            <a:endParaRPr lang="en-US" sz="2400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86300" y="2366010"/>
            <a:ext cx="4114800" cy="102870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</a:lstStyle>
          <a:p>
            <a:r>
              <a:rPr lang="en-US" sz="2400" dirty="0" smtClean="0"/>
              <a:t>Or this box</a:t>
            </a:r>
            <a:endParaRPr lang="en-US" sz="2400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686300" y="3497580"/>
            <a:ext cx="4114800" cy="1028700"/>
          </a:xfrm>
        </p:spPr>
        <p:txBody>
          <a:bodyPr/>
          <a:lstStyle>
            <a:lvl1pPr marL="0" indent="0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en-US" sz="2400" dirty="0" smtClean="0"/>
              <a:t>Or this box.  Move them around, if necessary. Or just delete.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133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 build="p"/>
      <p:bldP spid="15" grpId="0" build="p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571500" y="308610"/>
            <a:ext cx="4914900" cy="41148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71500" y="308610"/>
            <a:ext cx="8001000" cy="41148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85800" y="1028700"/>
            <a:ext cx="3771900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Insert Picture/Visual Here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86300" y="1234440"/>
            <a:ext cx="4114800" cy="10287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2400" dirty="0" smtClean="0"/>
              <a:t>You can use this box for text</a:t>
            </a:r>
            <a:endParaRPr lang="en-US" sz="2400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86300" y="2366010"/>
            <a:ext cx="4114800" cy="102870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</a:lstStyle>
          <a:p>
            <a:r>
              <a:rPr lang="en-US" sz="2400" dirty="0" smtClean="0"/>
              <a:t>Or this box</a:t>
            </a:r>
            <a:endParaRPr lang="en-US" sz="240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686300" y="3497580"/>
            <a:ext cx="4114800" cy="1028700"/>
          </a:xfrm>
        </p:spPr>
        <p:txBody>
          <a:bodyPr/>
          <a:lstStyle>
            <a:lvl1pPr marL="0" indent="0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en-US" sz="2400" dirty="0" smtClean="0"/>
              <a:t>Or this box.  Move them around, if necessary. Or just delete.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2713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build="p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9539"/>
            <a:ext cx="7696200" cy="37385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72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 userDrawn="1"/>
        </p:nvGrpSpPr>
        <p:grpSpPr bwMode="auto">
          <a:xfrm>
            <a:off x="457200" y="205740"/>
            <a:ext cx="3086100" cy="617220"/>
            <a:chOff x="457200" y="228600"/>
            <a:chExt cx="3086100" cy="685800"/>
          </a:xfrm>
        </p:grpSpPr>
        <p:sp>
          <p:nvSpPr>
            <p:cNvPr id="4" name="Text Placeholder 1"/>
            <p:cNvSpPr txBox="1">
              <a:spLocks/>
            </p:cNvSpPr>
            <p:nvPr/>
          </p:nvSpPr>
          <p:spPr bwMode="auto">
            <a:xfrm>
              <a:off x="571500" y="468630"/>
              <a:ext cx="2171700" cy="445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Wingdings" pitchFamily="2" charset="2"/>
                <a:buNone/>
              </a:pPr>
              <a:r>
                <a:rPr lang="en-US" sz="2400" dirty="0">
                  <a:solidFill>
                    <a:schemeClr val="bg1"/>
                  </a:solidFill>
                  <a:latin typeface="Orly's Font 2" pitchFamily="66" charset="0"/>
                </a:rPr>
                <a:t>Let’s Review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457200" y="228600"/>
              <a:ext cx="3086100" cy="5715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en-US" sz="2400" dirty="0">
                <a:latin typeface="Verdana" pitchFamily="34" charset="0"/>
              </a:endParaRPr>
            </a:p>
          </p:txBody>
        </p:sp>
        <p:sp>
          <p:nvSpPr>
            <p:cNvPr id="6" name="TextBox 43"/>
            <p:cNvSpPr txBox="1">
              <a:spLocks noChangeArrowheads="1"/>
            </p:cNvSpPr>
            <p:nvPr userDrawn="1"/>
          </p:nvSpPr>
          <p:spPr bwMode="auto">
            <a:xfrm>
              <a:off x="638629" y="303612"/>
              <a:ext cx="2857500" cy="581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2800" dirty="0">
                  <a:solidFill>
                    <a:schemeClr val="bg1"/>
                  </a:solidFill>
                  <a:latin typeface="Orly's Font 2" pitchFamily="66" charset="0"/>
                </a:rPr>
                <a:t>Let’s Review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>
            <a:grpSpLocks/>
          </p:cNvGrpSpPr>
          <p:nvPr userDrawn="1"/>
        </p:nvGrpSpPr>
        <p:grpSpPr bwMode="auto">
          <a:xfrm>
            <a:off x="228600" y="205741"/>
            <a:ext cx="5943600" cy="1082395"/>
            <a:chOff x="304799" y="228600"/>
            <a:chExt cx="3200400" cy="1202662"/>
          </a:xfrm>
        </p:grpSpPr>
        <p:sp>
          <p:nvSpPr>
            <p:cNvPr id="23" name="Text Placeholder 1"/>
            <p:cNvSpPr txBox="1">
              <a:spLocks/>
            </p:cNvSpPr>
            <p:nvPr/>
          </p:nvSpPr>
          <p:spPr bwMode="auto">
            <a:xfrm>
              <a:off x="571500" y="468630"/>
              <a:ext cx="2171700" cy="445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Wingdings" pitchFamily="2" charset="2"/>
                <a:buNone/>
              </a:pPr>
              <a:r>
                <a:rPr lang="en-US" sz="2400" dirty="0">
                  <a:solidFill>
                    <a:schemeClr val="bg1"/>
                  </a:solidFill>
                  <a:latin typeface="Orly's Font 2" pitchFamily="66" charset="0"/>
                </a:rPr>
                <a:t>Let’s Review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81000" y="228600"/>
              <a:ext cx="2971799" cy="685801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en-US" sz="2400" dirty="0">
                <a:latin typeface="Verdana" pitchFamily="34" charset="0"/>
              </a:endParaRPr>
            </a:p>
          </p:txBody>
        </p:sp>
        <p:sp>
          <p:nvSpPr>
            <p:cNvPr id="25" name="TextBox 43"/>
            <p:cNvSpPr txBox="1">
              <a:spLocks noChangeArrowheads="1"/>
            </p:cNvSpPr>
            <p:nvPr userDrawn="1"/>
          </p:nvSpPr>
          <p:spPr bwMode="auto">
            <a:xfrm>
              <a:off x="304799" y="371143"/>
              <a:ext cx="3200400" cy="1060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2800" dirty="0" smtClean="0">
                  <a:solidFill>
                    <a:schemeClr val="bg1"/>
                  </a:solidFill>
                  <a:latin typeface="Orly's Font 2" pitchFamily="66" charset="0"/>
                </a:rPr>
                <a:t>A Common Misunderstanding</a:t>
              </a:r>
              <a:endParaRPr lang="en-US" sz="2800" dirty="0">
                <a:solidFill>
                  <a:schemeClr val="bg1"/>
                </a:solidFill>
                <a:latin typeface="Orly's Font 2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342900" y="205741"/>
            <a:ext cx="3200400" cy="617220"/>
            <a:chOff x="342701" y="228600"/>
            <a:chExt cx="3205966" cy="685800"/>
          </a:xfrm>
        </p:grpSpPr>
        <p:sp>
          <p:nvSpPr>
            <p:cNvPr id="3" name="Text Placeholder 1"/>
            <p:cNvSpPr txBox="1">
              <a:spLocks/>
            </p:cNvSpPr>
            <p:nvPr/>
          </p:nvSpPr>
          <p:spPr>
            <a:xfrm>
              <a:off x="571500" y="468630"/>
              <a:ext cx="2171700" cy="445770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dirty="0" smtClean="0">
                  <a:solidFill>
                    <a:schemeClr val="bg1"/>
                  </a:solidFill>
                  <a:latin typeface="Orly's Font 2" pitchFamily="66" charset="0"/>
                </a:rPr>
                <a:t>Let’s Review</a:t>
              </a:r>
              <a:endParaRPr lang="en-US" dirty="0">
                <a:solidFill>
                  <a:schemeClr val="bg1"/>
                </a:solidFill>
                <a:latin typeface="Orly's Font 2" pitchFamily="66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42701" y="228600"/>
              <a:ext cx="3205966" cy="6858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28749" y="333044"/>
              <a:ext cx="2633870" cy="581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bg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Core Lesson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d 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342900" y="205741"/>
            <a:ext cx="3657598" cy="626090"/>
            <a:chOff x="457200" y="228600"/>
            <a:chExt cx="2831689" cy="695656"/>
          </a:xfrm>
        </p:grpSpPr>
        <p:sp>
          <p:nvSpPr>
            <p:cNvPr id="3" name="Text Placeholder 1"/>
            <p:cNvSpPr txBox="1">
              <a:spLocks/>
            </p:cNvSpPr>
            <p:nvPr/>
          </p:nvSpPr>
          <p:spPr>
            <a:xfrm>
              <a:off x="571500" y="468630"/>
              <a:ext cx="2171700" cy="445770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dirty="0" smtClean="0">
                  <a:solidFill>
                    <a:schemeClr val="bg1"/>
                  </a:solidFill>
                  <a:latin typeface="Orly's Font 2" pitchFamily="66" charset="0"/>
                </a:rPr>
                <a:t>Let’s Review</a:t>
              </a:r>
              <a:endParaRPr lang="en-US" dirty="0">
                <a:solidFill>
                  <a:schemeClr val="bg1"/>
                </a:solidFill>
                <a:latin typeface="Orly's Font 2" pitchFamily="66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457200" y="228600"/>
              <a:ext cx="2831689" cy="6858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85799" y="342900"/>
              <a:ext cx="2603090" cy="581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bg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Guided Practice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9508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tension Activ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342900" y="205740"/>
            <a:ext cx="4115752" cy="626090"/>
            <a:chOff x="457200" y="228600"/>
            <a:chExt cx="2743200" cy="695656"/>
          </a:xfrm>
        </p:grpSpPr>
        <p:sp>
          <p:nvSpPr>
            <p:cNvPr id="4" name="Text Placeholder 1"/>
            <p:cNvSpPr txBox="1">
              <a:spLocks/>
            </p:cNvSpPr>
            <p:nvPr/>
          </p:nvSpPr>
          <p:spPr>
            <a:xfrm>
              <a:off x="571500" y="468630"/>
              <a:ext cx="2171700" cy="445770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dirty="0" smtClean="0">
                  <a:solidFill>
                    <a:schemeClr val="bg1"/>
                  </a:solidFill>
                  <a:latin typeface="Orly's Font 2" pitchFamily="66" charset="0"/>
                </a:rPr>
                <a:t>Let’s Review</a:t>
              </a:r>
              <a:endParaRPr lang="en-US" dirty="0">
                <a:solidFill>
                  <a:schemeClr val="bg1"/>
                </a:solidFill>
                <a:latin typeface="Orly's Font 2" pitchFamily="66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457200" y="228600"/>
              <a:ext cx="2743200" cy="6858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09565" y="342900"/>
              <a:ext cx="2514600" cy="581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bg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Extension Activities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2899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456248" y="205740"/>
            <a:ext cx="2629852" cy="626090"/>
            <a:chOff x="457200" y="228600"/>
            <a:chExt cx="2743200" cy="695656"/>
          </a:xfrm>
        </p:grpSpPr>
        <p:sp>
          <p:nvSpPr>
            <p:cNvPr id="4" name="Text Placeholder 1"/>
            <p:cNvSpPr txBox="1">
              <a:spLocks/>
            </p:cNvSpPr>
            <p:nvPr/>
          </p:nvSpPr>
          <p:spPr>
            <a:xfrm>
              <a:off x="571500" y="468630"/>
              <a:ext cx="2171700" cy="445770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dirty="0" smtClean="0">
                  <a:solidFill>
                    <a:schemeClr val="bg1"/>
                  </a:solidFill>
                  <a:latin typeface="Orly's Font 2" pitchFamily="66" charset="0"/>
                </a:rPr>
                <a:t>Let’s Review</a:t>
              </a:r>
              <a:endParaRPr lang="en-US" dirty="0">
                <a:solidFill>
                  <a:schemeClr val="bg1"/>
                </a:solidFill>
                <a:latin typeface="Orly's Font 2" pitchFamily="66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457200" y="228600"/>
              <a:ext cx="2743200" cy="5715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85800" y="342900"/>
              <a:ext cx="2400301" cy="581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bg1"/>
                  </a:solidFill>
                  <a:latin typeface="Orly's Font 2" pitchFamily="66" charset="0"/>
                  <a:ea typeface="Verdana" pitchFamily="34" charset="0"/>
                  <a:cs typeface="Verdana" pitchFamily="34" charset="0"/>
                </a:rPr>
                <a:t>Quick Quiz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2899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686300" y="1234440"/>
            <a:ext cx="3771900" cy="34975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Insert Picture/Visual Here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71500" y="308610"/>
            <a:ext cx="8001000" cy="72009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57200" y="1337310"/>
            <a:ext cx="4114800" cy="10287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2400" dirty="0" smtClean="0"/>
              <a:t>You can use this box for text</a:t>
            </a:r>
            <a:endParaRPr lang="en-US" sz="2400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7200" y="2468880"/>
            <a:ext cx="4114800" cy="102870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</a:lstStyle>
          <a:p>
            <a:r>
              <a:rPr lang="en-US" sz="2400" dirty="0" smtClean="0"/>
              <a:t>Or this box</a:t>
            </a:r>
            <a:endParaRPr lang="en-US" sz="2400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57200" y="3600450"/>
            <a:ext cx="4114800" cy="1028700"/>
          </a:xfrm>
        </p:spPr>
        <p:txBody>
          <a:bodyPr/>
          <a:lstStyle>
            <a:lvl1pPr marL="0" indent="0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en-US" sz="2400" dirty="0" smtClean="0"/>
              <a:t>Or this box.  Move them around, if necessary. Or just delete.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3286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1" grpId="0" build="p"/>
      <p:bldP spid="12" grpId="0" build="p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571500" y="1234440"/>
            <a:ext cx="7772400" cy="349758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 dirty="0" smtClean="0"/>
              <a:t>Insert picture/visual here and drag wherever you’d like.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71500" y="308610"/>
            <a:ext cx="8001000" cy="72009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732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  <p:sldLayoutId id="2147483711" r:id="rId5"/>
    <p:sldLayoutId id="2147483713" r:id="rId6"/>
    <p:sldLayoutId id="2147483712" r:id="rId7"/>
    <p:sldLayoutId id="2147483703" r:id="rId8"/>
    <p:sldLayoutId id="2147483705" r:id="rId9"/>
    <p:sldLayoutId id="2147483704" r:id="rId10"/>
    <p:sldLayoutId id="2147483706" r:id="rId11"/>
    <p:sldLayoutId id="2147483730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57200" y="617220"/>
            <a:ext cx="8229600" cy="617220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use my imagination to make a ruler to help me estimate?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00100" y="1885950"/>
            <a:ext cx="3543300" cy="28575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2743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3. Roll dough into a rope.</a:t>
            </a:r>
          </a:p>
          <a:p>
            <a:endParaRPr lang="en-US" sz="2400" dirty="0" smtClean="0">
              <a:solidFill>
                <a:schemeClr val="tx1"/>
              </a:solidFill>
              <a:latin typeface="Orly's Font 2" pitchFamily="66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4. Cut rope into sections of approximately 3 inches.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257800" y="2114550"/>
            <a:ext cx="1939289" cy="2143439"/>
            <a:chOff x="5075731" y="2371411"/>
            <a:chExt cx="1939289" cy="2143439"/>
          </a:xfrm>
        </p:grpSpPr>
        <p:sp>
          <p:nvSpPr>
            <p:cNvPr id="6" name="Chord 5"/>
            <p:cNvSpPr/>
            <p:nvPr/>
          </p:nvSpPr>
          <p:spPr>
            <a:xfrm rot="17481518">
              <a:off x="5107093" y="2567313"/>
              <a:ext cx="1876566" cy="1939289"/>
            </a:xfrm>
            <a:prstGeom prst="chord">
              <a:avLst>
                <a:gd name="adj1" fmla="val 2739919"/>
                <a:gd name="adj2" fmla="val 16257152"/>
              </a:avLst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5131733" y="2371411"/>
              <a:ext cx="1771485" cy="1045029"/>
            </a:xfrm>
            <a:custGeom>
              <a:avLst/>
              <a:gdLst>
                <a:gd name="connsiteX0" fmla="*/ 113507 w 1771485"/>
                <a:gd name="connsiteY0" fmla="*/ 803868 h 1045029"/>
                <a:gd name="connsiteX1" fmla="*/ 53216 w 1771485"/>
                <a:gd name="connsiteY1" fmla="*/ 783771 h 1045029"/>
                <a:gd name="connsiteX2" fmla="*/ 2975 w 1771485"/>
                <a:gd name="connsiteY2" fmla="*/ 723481 h 1045029"/>
                <a:gd name="connsiteX3" fmla="*/ 33120 w 1771485"/>
                <a:gd name="connsiteY3" fmla="*/ 693336 h 1045029"/>
                <a:gd name="connsiteX4" fmla="*/ 133603 w 1771485"/>
                <a:gd name="connsiteY4" fmla="*/ 743578 h 1045029"/>
                <a:gd name="connsiteX5" fmla="*/ 163748 w 1771485"/>
                <a:gd name="connsiteY5" fmla="*/ 753626 h 1045029"/>
                <a:gd name="connsiteX6" fmla="*/ 203942 w 1771485"/>
                <a:gd name="connsiteY6" fmla="*/ 793820 h 1045029"/>
                <a:gd name="connsiteX7" fmla="*/ 274280 w 1771485"/>
                <a:gd name="connsiteY7" fmla="*/ 823965 h 1045029"/>
                <a:gd name="connsiteX8" fmla="*/ 314474 w 1771485"/>
                <a:gd name="connsiteY8" fmla="*/ 813916 h 1045029"/>
                <a:gd name="connsiteX9" fmla="*/ 264232 w 1771485"/>
                <a:gd name="connsiteY9" fmla="*/ 633046 h 1045029"/>
                <a:gd name="connsiteX10" fmla="*/ 234087 w 1771485"/>
                <a:gd name="connsiteY10" fmla="*/ 602901 h 1045029"/>
                <a:gd name="connsiteX11" fmla="*/ 173797 w 1771485"/>
                <a:gd name="connsiteY11" fmla="*/ 592853 h 1045029"/>
                <a:gd name="connsiteX12" fmla="*/ 73313 w 1771485"/>
                <a:gd name="connsiteY12" fmla="*/ 582804 h 1045029"/>
                <a:gd name="connsiteX13" fmla="*/ 63265 w 1771485"/>
                <a:gd name="connsiteY13" fmla="*/ 542611 h 1045029"/>
                <a:gd name="connsiteX14" fmla="*/ 63265 w 1771485"/>
                <a:gd name="connsiteY14" fmla="*/ 422031 h 1045029"/>
                <a:gd name="connsiteX15" fmla="*/ 143652 w 1771485"/>
                <a:gd name="connsiteY15" fmla="*/ 411982 h 1045029"/>
                <a:gd name="connsiteX16" fmla="*/ 203942 w 1771485"/>
                <a:gd name="connsiteY16" fmla="*/ 422031 h 1045029"/>
                <a:gd name="connsiteX17" fmla="*/ 234087 w 1771485"/>
                <a:gd name="connsiteY17" fmla="*/ 512466 h 1045029"/>
                <a:gd name="connsiteX18" fmla="*/ 213990 w 1771485"/>
                <a:gd name="connsiteY18" fmla="*/ 582804 h 1045029"/>
                <a:gd name="connsiteX19" fmla="*/ 183845 w 1771485"/>
                <a:gd name="connsiteY19" fmla="*/ 602901 h 1045029"/>
                <a:gd name="connsiteX20" fmla="*/ 173797 w 1771485"/>
                <a:gd name="connsiteY20" fmla="*/ 633046 h 1045029"/>
                <a:gd name="connsiteX21" fmla="*/ 274280 w 1771485"/>
                <a:gd name="connsiteY21" fmla="*/ 713433 h 1045029"/>
                <a:gd name="connsiteX22" fmla="*/ 304425 w 1771485"/>
                <a:gd name="connsiteY22" fmla="*/ 703385 h 1045029"/>
                <a:gd name="connsiteX23" fmla="*/ 314474 w 1771485"/>
                <a:gd name="connsiteY23" fmla="*/ 663191 h 1045029"/>
                <a:gd name="connsiteX24" fmla="*/ 344619 w 1771485"/>
                <a:gd name="connsiteY24" fmla="*/ 592853 h 1045029"/>
                <a:gd name="connsiteX25" fmla="*/ 354667 w 1771485"/>
                <a:gd name="connsiteY25" fmla="*/ 512466 h 1045029"/>
                <a:gd name="connsiteX26" fmla="*/ 364715 w 1771485"/>
                <a:gd name="connsiteY26" fmla="*/ 472273 h 1045029"/>
                <a:gd name="connsiteX27" fmla="*/ 384812 w 1771485"/>
                <a:gd name="connsiteY27" fmla="*/ 391886 h 1045029"/>
                <a:gd name="connsiteX28" fmla="*/ 414957 w 1771485"/>
                <a:gd name="connsiteY28" fmla="*/ 401934 h 1045029"/>
                <a:gd name="connsiteX29" fmla="*/ 435054 w 1771485"/>
                <a:gd name="connsiteY29" fmla="*/ 462224 h 1045029"/>
                <a:gd name="connsiteX30" fmla="*/ 445102 w 1771485"/>
                <a:gd name="connsiteY30" fmla="*/ 512466 h 1045029"/>
                <a:gd name="connsiteX31" fmla="*/ 455151 w 1771485"/>
                <a:gd name="connsiteY31" fmla="*/ 542611 h 1045029"/>
                <a:gd name="connsiteX32" fmla="*/ 465199 w 1771485"/>
                <a:gd name="connsiteY32" fmla="*/ 592853 h 1045029"/>
                <a:gd name="connsiteX33" fmla="*/ 475247 w 1771485"/>
                <a:gd name="connsiteY33" fmla="*/ 633046 h 1045029"/>
                <a:gd name="connsiteX34" fmla="*/ 505392 w 1771485"/>
                <a:gd name="connsiteY34" fmla="*/ 643094 h 1045029"/>
                <a:gd name="connsiteX35" fmla="*/ 625972 w 1771485"/>
                <a:gd name="connsiteY35" fmla="*/ 643094 h 1045029"/>
                <a:gd name="connsiteX36" fmla="*/ 636021 w 1771485"/>
                <a:gd name="connsiteY36" fmla="*/ 673240 h 1045029"/>
                <a:gd name="connsiteX37" fmla="*/ 384812 w 1771485"/>
                <a:gd name="connsiteY37" fmla="*/ 703385 h 1045029"/>
                <a:gd name="connsiteX38" fmla="*/ 404909 w 1771485"/>
                <a:gd name="connsiteY38" fmla="*/ 733530 h 1045029"/>
                <a:gd name="connsiteX39" fmla="*/ 475247 w 1771485"/>
                <a:gd name="connsiteY39" fmla="*/ 763675 h 1045029"/>
                <a:gd name="connsiteX40" fmla="*/ 505392 w 1771485"/>
                <a:gd name="connsiteY40" fmla="*/ 753626 h 1045029"/>
                <a:gd name="connsiteX41" fmla="*/ 565682 w 1771485"/>
                <a:gd name="connsiteY41" fmla="*/ 713433 h 1045029"/>
                <a:gd name="connsiteX42" fmla="*/ 585779 w 1771485"/>
                <a:gd name="connsiteY42" fmla="*/ 663191 h 1045029"/>
                <a:gd name="connsiteX43" fmla="*/ 545586 w 1771485"/>
                <a:gd name="connsiteY43" fmla="*/ 492369 h 1045029"/>
                <a:gd name="connsiteX44" fmla="*/ 525489 w 1771485"/>
                <a:gd name="connsiteY44" fmla="*/ 411982 h 1045029"/>
                <a:gd name="connsiteX45" fmla="*/ 555634 w 1771485"/>
                <a:gd name="connsiteY45" fmla="*/ 391886 h 1045029"/>
                <a:gd name="connsiteX46" fmla="*/ 605876 w 1771485"/>
                <a:gd name="connsiteY46" fmla="*/ 452176 h 1045029"/>
                <a:gd name="connsiteX47" fmla="*/ 605876 w 1771485"/>
                <a:gd name="connsiteY47" fmla="*/ 703385 h 1045029"/>
                <a:gd name="connsiteX48" fmla="*/ 535537 w 1771485"/>
                <a:gd name="connsiteY48" fmla="*/ 693336 h 1045029"/>
                <a:gd name="connsiteX49" fmla="*/ 555634 w 1771485"/>
                <a:gd name="connsiteY49" fmla="*/ 542611 h 1045029"/>
                <a:gd name="connsiteX50" fmla="*/ 585779 w 1771485"/>
                <a:gd name="connsiteY50" fmla="*/ 512466 h 1045029"/>
                <a:gd name="connsiteX51" fmla="*/ 615924 w 1771485"/>
                <a:gd name="connsiteY51" fmla="*/ 472273 h 1045029"/>
                <a:gd name="connsiteX52" fmla="*/ 686263 w 1771485"/>
                <a:gd name="connsiteY52" fmla="*/ 462224 h 1045029"/>
                <a:gd name="connsiteX53" fmla="*/ 816891 w 1771485"/>
                <a:gd name="connsiteY53" fmla="*/ 422031 h 1045029"/>
                <a:gd name="connsiteX54" fmla="*/ 1148487 w 1771485"/>
                <a:gd name="connsiteY54" fmla="*/ 432079 h 1045029"/>
                <a:gd name="connsiteX55" fmla="*/ 1198729 w 1771485"/>
                <a:gd name="connsiteY55" fmla="*/ 452176 h 1045029"/>
                <a:gd name="connsiteX56" fmla="*/ 1299212 w 1771485"/>
                <a:gd name="connsiteY56" fmla="*/ 552659 h 1045029"/>
                <a:gd name="connsiteX57" fmla="*/ 1289164 w 1771485"/>
                <a:gd name="connsiteY57" fmla="*/ 612949 h 1045029"/>
                <a:gd name="connsiteX58" fmla="*/ 1269067 w 1771485"/>
                <a:gd name="connsiteY58" fmla="*/ 643094 h 1045029"/>
                <a:gd name="connsiteX59" fmla="*/ 1198729 w 1771485"/>
                <a:gd name="connsiteY59" fmla="*/ 723481 h 1045029"/>
                <a:gd name="connsiteX60" fmla="*/ 1148487 w 1771485"/>
                <a:gd name="connsiteY60" fmla="*/ 753626 h 1045029"/>
                <a:gd name="connsiteX61" fmla="*/ 997762 w 1771485"/>
                <a:gd name="connsiteY61" fmla="*/ 743578 h 1045029"/>
                <a:gd name="connsiteX62" fmla="*/ 957568 w 1771485"/>
                <a:gd name="connsiteY62" fmla="*/ 733530 h 1045029"/>
                <a:gd name="connsiteX63" fmla="*/ 937471 w 1771485"/>
                <a:gd name="connsiteY63" fmla="*/ 703385 h 1045029"/>
                <a:gd name="connsiteX64" fmla="*/ 997762 w 1771485"/>
                <a:gd name="connsiteY64" fmla="*/ 532563 h 1045029"/>
                <a:gd name="connsiteX65" fmla="*/ 1088197 w 1771485"/>
                <a:gd name="connsiteY65" fmla="*/ 482321 h 1045029"/>
                <a:gd name="connsiteX66" fmla="*/ 1148487 w 1771485"/>
                <a:gd name="connsiteY66" fmla="*/ 462224 h 1045029"/>
                <a:gd name="connsiteX67" fmla="*/ 1269067 w 1771485"/>
                <a:gd name="connsiteY67" fmla="*/ 472273 h 1045029"/>
                <a:gd name="connsiteX68" fmla="*/ 1339405 w 1771485"/>
                <a:gd name="connsiteY68" fmla="*/ 512466 h 1045029"/>
                <a:gd name="connsiteX69" fmla="*/ 1369551 w 1771485"/>
                <a:gd name="connsiteY69" fmla="*/ 522514 h 1045029"/>
                <a:gd name="connsiteX70" fmla="*/ 1379599 w 1771485"/>
                <a:gd name="connsiteY70" fmla="*/ 552659 h 1045029"/>
                <a:gd name="connsiteX71" fmla="*/ 1289164 w 1771485"/>
                <a:gd name="connsiteY71" fmla="*/ 592853 h 1045029"/>
                <a:gd name="connsiteX72" fmla="*/ 1329357 w 1771485"/>
                <a:gd name="connsiteY72" fmla="*/ 582804 h 1045029"/>
                <a:gd name="connsiteX73" fmla="*/ 1359502 w 1771485"/>
                <a:gd name="connsiteY73" fmla="*/ 572756 h 1045029"/>
                <a:gd name="connsiteX74" fmla="*/ 1449937 w 1771485"/>
                <a:gd name="connsiteY74" fmla="*/ 582804 h 1045029"/>
                <a:gd name="connsiteX75" fmla="*/ 1480082 w 1771485"/>
                <a:gd name="connsiteY75" fmla="*/ 602901 h 1045029"/>
                <a:gd name="connsiteX76" fmla="*/ 1520276 w 1771485"/>
                <a:gd name="connsiteY76" fmla="*/ 622998 h 1045029"/>
                <a:gd name="connsiteX77" fmla="*/ 1671001 w 1771485"/>
                <a:gd name="connsiteY77" fmla="*/ 723481 h 1045029"/>
                <a:gd name="connsiteX78" fmla="*/ 1771485 w 1771485"/>
                <a:gd name="connsiteY78" fmla="*/ 763675 h 1045029"/>
                <a:gd name="connsiteX79" fmla="*/ 1761436 w 1771485"/>
                <a:gd name="connsiteY79" fmla="*/ 733530 h 1045029"/>
                <a:gd name="connsiteX80" fmla="*/ 1701146 w 1771485"/>
                <a:gd name="connsiteY80" fmla="*/ 663191 h 1045029"/>
                <a:gd name="connsiteX81" fmla="*/ 1681049 w 1771485"/>
                <a:gd name="connsiteY81" fmla="*/ 633046 h 1045029"/>
                <a:gd name="connsiteX82" fmla="*/ 1650904 w 1771485"/>
                <a:gd name="connsiteY82" fmla="*/ 612949 h 1045029"/>
                <a:gd name="connsiteX83" fmla="*/ 1580566 w 1771485"/>
                <a:gd name="connsiteY83" fmla="*/ 572756 h 1045029"/>
                <a:gd name="connsiteX84" fmla="*/ 1409744 w 1771485"/>
                <a:gd name="connsiteY84" fmla="*/ 552659 h 1045029"/>
                <a:gd name="connsiteX85" fmla="*/ 1399696 w 1771485"/>
                <a:gd name="connsiteY85" fmla="*/ 673240 h 1045029"/>
                <a:gd name="connsiteX86" fmla="*/ 1389647 w 1771485"/>
                <a:gd name="connsiteY86" fmla="*/ 703385 h 1045029"/>
                <a:gd name="connsiteX87" fmla="*/ 1289164 w 1771485"/>
                <a:gd name="connsiteY87" fmla="*/ 793820 h 1045029"/>
                <a:gd name="connsiteX88" fmla="*/ 1238922 w 1771485"/>
                <a:gd name="connsiteY88" fmla="*/ 823965 h 1045029"/>
                <a:gd name="connsiteX89" fmla="*/ 1188680 w 1771485"/>
                <a:gd name="connsiteY89" fmla="*/ 834013 h 1045029"/>
                <a:gd name="connsiteX90" fmla="*/ 1158535 w 1771485"/>
                <a:gd name="connsiteY90" fmla="*/ 854110 h 1045029"/>
                <a:gd name="connsiteX91" fmla="*/ 977665 w 1771485"/>
                <a:gd name="connsiteY91" fmla="*/ 854110 h 1045029"/>
                <a:gd name="connsiteX92" fmla="*/ 947520 w 1771485"/>
                <a:gd name="connsiteY92" fmla="*/ 834013 h 1045029"/>
                <a:gd name="connsiteX93" fmla="*/ 917375 w 1771485"/>
                <a:gd name="connsiteY93" fmla="*/ 793820 h 1045029"/>
                <a:gd name="connsiteX94" fmla="*/ 887230 w 1771485"/>
                <a:gd name="connsiteY94" fmla="*/ 763675 h 1045029"/>
                <a:gd name="connsiteX95" fmla="*/ 887230 w 1771485"/>
                <a:gd name="connsiteY95" fmla="*/ 663191 h 1045029"/>
                <a:gd name="connsiteX96" fmla="*/ 917375 w 1771485"/>
                <a:gd name="connsiteY96" fmla="*/ 633046 h 1045029"/>
                <a:gd name="connsiteX97" fmla="*/ 1048003 w 1771485"/>
                <a:gd name="connsiteY97" fmla="*/ 562708 h 1045029"/>
                <a:gd name="connsiteX98" fmla="*/ 1118342 w 1771485"/>
                <a:gd name="connsiteY98" fmla="*/ 572756 h 1045029"/>
                <a:gd name="connsiteX99" fmla="*/ 1128390 w 1771485"/>
                <a:gd name="connsiteY99" fmla="*/ 602901 h 1045029"/>
                <a:gd name="connsiteX100" fmla="*/ 1148487 w 1771485"/>
                <a:gd name="connsiteY100" fmla="*/ 633046 h 1045029"/>
                <a:gd name="connsiteX101" fmla="*/ 1088197 w 1771485"/>
                <a:gd name="connsiteY101" fmla="*/ 693336 h 1045029"/>
                <a:gd name="connsiteX102" fmla="*/ 1037955 w 1771485"/>
                <a:gd name="connsiteY102" fmla="*/ 703385 h 1045029"/>
                <a:gd name="connsiteX103" fmla="*/ 917375 w 1771485"/>
                <a:gd name="connsiteY103" fmla="*/ 753626 h 1045029"/>
                <a:gd name="connsiteX104" fmla="*/ 857085 w 1771485"/>
                <a:gd name="connsiteY104" fmla="*/ 763675 h 1045029"/>
                <a:gd name="connsiteX105" fmla="*/ 736504 w 1771485"/>
                <a:gd name="connsiteY105" fmla="*/ 783771 h 1045029"/>
                <a:gd name="connsiteX106" fmla="*/ 615924 w 1771485"/>
                <a:gd name="connsiteY106" fmla="*/ 753626 h 1045029"/>
                <a:gd name="connsiteX107" fmla="*/ 565682 w 1771485"/>
                <a:gd name="connsiteY107" fmla="*/ 713433 h 1045029"/>
                <a:gd name="connsiteX108" fmla="*/ 515441 w 1771485"/>
                <a:gd name="connsiteY108" fmla="*/ 633046 h 1045029"/>
                <a:gd name="connsiteX109" fmla="*/ 535537 w 1771485"/>
                <a:gd name="connsiteY109" fmla="*/ 552659 h 1045029"/>
                <a:gd name="connsiteX110" fmla="*/ 676214 w 1771485"/>
                <a:gd name="connsiteY110" fmla="*/ 502418 h 1045029"/>
                <a:gd name="connsiteX111" fmla="*/ 857085 w 1771485"/>
                <a:gd name="connsiteY111" fmla="*/ 512466 h 1045029"/>
                <a:gd name="connsiteX112" fmla="*/ 887230 w 1771485"/>
                <a:gd name="connsiteY112" fmla="*/ 522514 h 1045029"/>
                <a:gd name="connsiteX113" fmla="*/ 937471 w 1771485"/>
                <a:gd name="connsiteY113" fmla="*/ 592853 h 1045029"/>
                <a:gd name="connsiteX114" fmla="*/ 816891 w 1771485"/>
                <a:gd name="connsiteY114" fmla="*/ 673240 h 1045029"/>
                <a:gd name="connsiteX115" fmla="*/ 776698 w 1771485"/>
                <a:gd name="connsiteY115" fmla="*/ 693336 h 1045029"/>
                <a:gd name="connsiteX116" fmla="*/ 686263 w 1771485"/>
                <a:gd name="connsiteY116" fmla="*/ 703385 h 1045029"/>
                <a:gd name="connsiteX117" fmla="*/ 545586 w 1771485"/>
                <a:gd name="connsiteY117" fmla="*/ 673240 h 1045029"/>
                <a:gd name="connsiteX118" fmla="*/ 505392 w 1771485"/>
                <a:gd name="connsiteY118" fmla="*/ 612949 h 1045029"/>
                <a:gd name="connsiteX119" fmla="*/ 555634 w 1771485"/>
                <a:gd name="connsiteY119" fmla="*/ 592853 h 1045029"/>
                <a:gd name="connsiteX120" fmla="*/ 796794 w 1771485"/>
                <a:gd name="connsiteY120" fmla="*/ 602901 h 1045029"/>
                <a:gd name="connsiteX121" fmla="*/ 867133 w 1771485"/>
                <a:gd name="connsiteY121" fmla="*/ 643094 h 1045029"/>
                <a:gd name="connsiteX122" fmla="*/ 887230 w 1771485"/>
                <a:gd name="connsiteY122" fmla="*/ 683288 h 1045029"/>
                <a:gd name="connsiteX123" fmla="*/ 857085 w 1771485"/>
                <a:gd name="connsiteY123" fmla="*/ 703385 h 1045029"/>
                <a:gd name="connsiteX124" fmla="*/ 826940 w 1771485"/>
                <a:gd name="connsiteY124" fmla="*/ 733530 h 1045029"/>
                <a:gd name="connsiteX125" fmla="*/ 766649 w 1771485"/>
                <a:gd name="connsiteY125" fmla="*/ 763675 h 1045029"/>
                <a:gd name="connsiteX126" fmla="*/ 666166 w 1771485"/>
                <a:gd name="connsiteY126" fmla="*/ 813916 h 1045029"/>
                <a:gd name="connsiteX127" fmla="*/ 575731 w 1771485"/>
                <a:gd name="connsiteY127" fmla="*/ 823965 h 1045029"/>
                <a:gd name="connsiteX128" fmla="*/ 505392 w 1771485"/>
                <a:gd name="connsiteY128" fmla="*/ 793820 h 1045029"/>
                <a:gd name="connsiteX129" fmla="*/ 495344 w 1771485"/>
                <a:gd name="connsiteY129" fmla="*/ 713433 h 1045029"/>
                <a:gd name="connsiteX130" fmla="*/ 545586 w 1771485"/>
                <a:gd name="connsiteY130" fmla="*/ 512466 h 1045029"/>
                <a:gd name="connsiteX131" fmla="*/ 585779 w 1771485"/>
                <a:gd name="connsiteY131" fmla="*/ 452176 h 1045029"/>
                <a:gd name="connsiteX132" fmla="*/ 706359 w 1771485"/>
                <a:gd name="connsiteY132" fmla="*/ 411982 h 1045029"/>
                <a:gd name="connsiteX133" fmla="*/ 806843 w 1771485"/>
                <a:gd name="connsiteY133" fmla="*/ 432079 h 1045029"/>
                <a:gd name="connsiteX134" fmla="*/ 786746 w 1771485"/>
                <a:gd name="connsiteY134" fmla="*/ 482321 h 1045029"/>
                <a:gd name="connsiteX135" fmla="*/ 756601 w 1771485"/>
                <a:gd name="connsiteY135" fmla="*/ 512466 h 1045029"/>
                <a:gd name="connsiteX136" fmla="*/ 505392 w 1771485"/>
                <a:gd name="connsiteY136" fmla="*/ 582804 h 1045029"/>
                <a:gd name="connsiteX137" fmla="*/ 274280 w 1771485"/>
                <a:gd name="connsiteY137" fmla="*/ 562708 h 1045029"/>
                <a:gd name="connsiteX138" fmla="*/ 244135 w 1771485"/>
                <a:gd name="connsiteY138" fmla="*/ 542611 h 1045029"/>
                <a:gd name="connsiteX139" fmla="*/ 173797 w 1771485"/>
                <a:gd name="connsiteY139" fmla="*/ 482321 h 1045029"/>
                <a:gd name="connsiteX140" fmla="*/ 163748 w 1771485"/>
                <a:gd name="connsiteY140" fmla="*/ 442127 h 1045029"/>
                <a:gd name="connsiteX141" fmla="*/ 294377 w 1771485"/>
                <a:gd name="connsiteY141" fmla="*/ 432079 h 1045029"/>
                <a:gd name="connsiteX142" fmla="*/ 354667 w 1771485"/>
                <a:gd name="connsiteY142" fmla="*/ 472273 h 1045029"/>
                <a:gd name="connsiteX143" fmla="*/ 374764 w 1771485"/>
                <a:gd name="connsiteY143" fmla="*/ 502418 h 1045029"/>
                <a:gd name="connsiteX144" fmla="*/ 404909 w 1771485"/>
                <a:gd name="connsiteY144" fmla="*/ 542611 h 1045029"/>
                <a:gd name="connsiteX145" fmla="*/ 425005 w 1771485"/>
                <a:gd name="connsiteY145" fmla="*/ 633046 h 1045029"/>
                <a:gd name="connsiteX146" fmla="*/ 314474 w 1771485"/>
                <a:gd name="connsiteY146" fmla="*/ 974690 h 1045029"/>
                <a:gd name="connsiteX147" fmla="*/ 264232 w 1771485"/>
                <a:gd name="connsiteY147" fmla="*/ 1014884 h 1045029"/>
                <a:gd name="connsiteX148" fmla="*/ 183845 w 1771485"/>
                <a:gd name="connsiteY148" fmla="*/ 1045029 h 1045029"/>
                <a:gd name="connsiteX149" fmla="*/ 83362 w 1771485"/>
                <a:gd name="connsiteY149" fmla="*/ 1034980 h 1045029"/>
                <a:gd name="connsiteX150" fmla="*/ 13023 w 1771485"/>
                <a:gd name="connsiteY150" fmla="*/ 974690 h 1045029"/>
                <a:gd name="connsiteX151" fmla="*/ 2975 w 1771485"/>
                <a:gd name="connsiteY151" fmla="*/ 864158 h 1045029"/>
                <a:gd name="connsiteX152" fmla="*/ 53216 w 1771485"/>
                <a:gd name="connsiteY152" fmla="*/ 643094 h 1045029"/>
                <a:gd name="connsiteX153" fmla="*/ 143652 w 1771485"/>
                <a:gd name="connsiteY153" fmla="*/ 602901 h 1045029"/>
                <a:gd name="connsiteX154" fmla="*/ 224038 w 1771485"/>
                <a:gd name="connsiteY154" fmla="*/ 612949 h 1045029"/>
                <a:gd name="connsiteX155" fmla="*/ 193893 w 1771485"/>
                <a:gd name="connsiteY155" fmla="*/ 633046 h 1045029"/>
                <a:gd name="connsiteX156" fmla="*/ 163748 w 1771485"/>
                <a:gd name="connsiteY156" fmla="*/ 622998 h 1045029"/>
                <a:gd name="connsiteX157" fmla="*/ 113507 w 1771485"/>
                <a:gd name="connsiteY157" fmla="*/ 582804 h 1045029"/>
                <a:gd name="connsiteX158" fmla="*/ 83362 w 1771485"/>
                <a:gd name="connsiteY158" fmla="*/ 552659 h 1045029"/>
                <a:gd name="connsiteX159" fmla="*/ 103458 w 1771485"/>
                <a:gd name="connsiteY159" fmla="*/ 512466 h 1045029"/>
                <a:gd name="connsiteX160" fmla="*/ 143652 w 1771485"/>
                <a:gd name="connsiteY160" fmla="*/ 492369 h 1045029"/>
                <a:gd name="connsiteX161" fmla="*/ 234087 w 1771485"/>
                <a:gd name="connsiteY161" fmla="*/ 462224 h 1045029"/>
                <a:gd name="connsiteX162" fmla="*/ 495344 w 1771485"/>
                <a:gd name="connsiteY162" fmla="*/ 542611 h 1045029"/>
                <a:gd name="connsiteX163" fmla="*/ 525489 w 1771485"/>
                <a:gd name="connsiteY163" fmla="*/ 592853 h 1045029"/>
                <a:gd name="connsiteX164" fmla="*/ 505392 w 1771485"/>
                <a:gd name="connsiteY164" fmla="*/ 663191 h 1045029"/>
                <a:gd name="connsiteX165" fmla="*/ 445102 w 1771485"/>
                <a:gd name="connsiteY165" fmla="*/ 723481 h 1045029"/>
                <a:gd name="connsiteX166" fmla="*/ 404909 w 1771485"/>
                <a:gd name="connsiteY166" fmla="*/ 753626 h 1045029"/>
                <a:gd name="connsiteX167" fmla="*/ 304425 w 1771485"/>
                <a:gd name="connsiteY167" fmla="*/ 783771 h 1045029"/>
                <a:gd name="connsiteX168" fmla="*/ 254183 w 1771485"/>
                <a:gd name="connsiteY168" fmla="*/ 723481 h 1045029"/>
                <a:gd name="connsiteX169" fmla="*/ 244135 w 1771485"/>
                <a:gd name="connsiteY169" fmla="*/ 653143 h 1045029"/>
                <a:gd name="connsiteX170" fmla="*/ 354667 w 1771485"/>
                <a:gd name="connsiteY170" fmla="*/ 351692 h 1045029"/>
                <a:gd name="connsiteX171" fmla="*/ 515441 w 1771485"/>
                <a:gd name="connsiteY171" fmla="*/ 291402 h 1045029"/>
                <a:gd name="connsiteX172" fmla="*/ 706359 w 1771485"/>
                <a:gd name="connsiteY172" fmla="*/ 321547 h 1045029"/>
                <a:gd name="connsiteX173" fmla="*/ 847036 w 1771485"/>
                <a:gd name="connsiteY173" fmla="*/ 411982 h 1045029"/>
                <a:gd name="connsiteX174" fmla="*/ 897278 w 1771485"/>
                <a:gd name="connsiteY174" fmla="*/ 482321 h 1045029"/>
                <a:gd name="connsiteX175" fmla="*/ 917375 w 1771485"/>
                <a:gd name="connsiteY175" fmla="*/ 542611 h 1045029"/>
                <a:gd name="connsiteX176" fmla="*/ 857085 w 1771485"/>
                <a:gd name="connsiteY176" fmla="*/ 713433 h 1045029"/>
                <a:gd name="connsiteX177" fmla="*/ 746553 w 1771485"/>
                <a:gd name="connsiteY177" fmla="*/ 803868 h 1045029"/>
                <a:gd name="connsiteX178" fmla="*/ 656118 w 1771485"/>
                <a:gd name="connsiteY178" fmla="*/ 854110 h 1045029"/>
                <a:gd name="connsiteX179" fmla="*/ 625972 w 1771485"/>
                <a:gd name="connsiteY179" fmla="*/ 874207 h 1045029"/>
                <a:gd name="connsiteX180" fmla="*/ 575731 w 1771485"/>
                <a:gd name="connsiteY180" fmla="*/ 894303 h 1045029"/>
                <a:gd name="connsiteX181" fmla="*/ 646069 w 1771485"/>
                <a:gd name="connsiteY181" fmla="*/ 874207 h 1045029"/>
                <a:gd name="connsiteX182" fmla="*/ 786746 w 1771485"/>
                <a:gd name="connsiteY182" fmla="*/ 813916 h 1045029"/>
                <a:gd name="connsiteX183" fmla="*/ 967616 w 1771485"/>
                <a:gd name="connsiteY183" fmla="*/ 773723 h 1045029"/>
                <a:gd name="connsiteX184" fmla="*/ 1118342 w 1771485"/>
                <a:gd name="connsiteY184" fmla="*/ 803868 h 1045029"/>
                <a:gd name="connsiteX185" fmla="*/ 1088197 w 1771485"/>
                <a:gd name="connsiteY185" fmla="*/ 854110 h 1045029"/>
                <a:gd name="connsiteX186" fmla="*/ 967616 w 1771485"/>
                <a:gd name="connsiteY186" fmla="*/ 914400 h 1045029"/>
                <a:gd name="connsiteX187" fmla="*/ 816891 w 1771485"/>
                <a:gd name="connsiteY187" fmla="*/ 944545 h 1045029"/>
                <a:gd name="connsiteX188" fmla="*/ 726456 w 1771485"/>
                <a:gd name="connsiteY188" fmla="*/ 924448 h 1045029"/>
                <a:gd name="connsiteX189" fmla="*/ 716408 w 1771485"/>
                <a:gd name="connsiteY189" fmla="*/ 894303 h 1045029"/>
                <a:gd name="connsiteX190" fmla="*/ 696311 w 1771485"/>
                <a:gd name="connsiteY190" fmla="*/ 864158 h 1045029"/>
                <a:gd name="connsiteX191" fmla="*/ 706359 w 1771485"/>
                <a:gd name="connsiteY191" fmla="*/ 733530 h 1045029"/>
                <a:gd name="connsiteX192" fmla="*/ 826940 w 1771485"/>
                <a:gd name="connsiteY192" fmla="*/ 663191 h 1045029"/>
                <a:gd name="connsiteX193" fmla="*/ 957568 w 1771485"/>
                <a:gd name="connsiteY193" fmla="*/ 633046 h 1045029"/>
                <a:gd name="connsiteX194" fmla="*/ 1128390 w 1771485"/>
                <a:gd name="connsiteY194" fmla="*/ 663191 h 1045029"/>
                <a:gd name="connsiteX195" fmla="*/ 1188680 w 1771485"/>
                <a:gd name="connsiteY195" fmla="*/ 723481 h 1045029"/>
                <a:gd name="connsiteX196" fmla="*/ 1168583 w 1771485"/>
                <a:gd name="connsiteY196" fmla="*/ 783771 h 1045029"/>
                <a:gd name="connsiteX197" fmla="*/ 1068100 w 1771485"/>
                <a:gd name="connsiteY197" fmla="*/ 884255 h 1045029"/>
                <a:gd name="connsiteX198" fmla="*/ 927423 w 1771485"/>
                <a:gd name="connsiteY198" fmla="*/ 934497 h 1045029"/>
                <a:gd name="connsiteX199" fmla="*/ 887230 w 1771485"/>
                <a:gd name="connsiteY199" fmla="*/ 954593 h 1045029"/>
                <a:gd name="connsiteX200" fmla="*/ 756601 w 1771485"/>
                <a:gd name="connsiteY200" fmla="*/ 904352 h 1045029"/>
                <a:gd name="connsiteX201" fmla="*/ 736504 w 1771485"/>
                <a:gd name="connsiteY201" fmla="*/ 844062 h 1045029"/>
                <a:gd name="connsiteX202" fmla="*/ 766649 w 1771485"/>
                <a:gd name="connsiteY202" fmla="*/ 562708 h 1045029"/>
                <a:gd name="connsiteX203" fmla="*/ 847036 w 1771485"/>
                <a:gd name="connsiteY203" fmla="*/ 472273 h 1045029"/>
                <a:gd name="connsiteX204" fmla="*/ 957568 w 1771485"/>
                <a:gd name="connsiteY204" fmla="*/ 401934 h 1045029"/>
                <a:gd name="connsiteX205" fmla="*/ 1058052 w 1771485"/>
                <a:gd name="connsiteY205" fmla="*/ 391886 h 1045029"/>
                <a:gd name="connsiteX206" fmla="*/ 1359502 w 1771485"/>
                <a:gd name="connsiteY206" fmla="*/ 422031 h 1045029"/>
                <a:gd name="connsiteX207" fmla="*/ 1449937 w 1771485"/>
                <a:gd name="connsiteY207" fmla="*/ 462224 h 1045029"/>
                <a:gd name="connsiteX208" fmla="*/ 1510227 w 1771485"/>
                <a:gd name="connsiteY208" fmla="*/ 502418 h 1045029"/>
                <a:gd name="connsiteX209" fmla="*/ 1480082 w 1771485"/>
                <a:gd name="connsiteY209" fmla="*/ 522514 h 1045029"/>
                <a:gd name="connsiteX210" fmla="*/ 1269067 w 1771485"/>
                <a:gd name="connsiteY210" fmla="*/ 472273 h 1045029"/>
                <a:gd name="connsiteX211" fmla="*/ 1168583 w 1771485"/>
                <a:gd name="connsiteY211" fmla="*/ 411982 h 1045029"/>
                <a:gd name="connsiteX212" fmla="*/ 1148487 w 1771485"/>
                <a:gd name="connsiteY212" fmla="*/ 381837 h 1045029"/>
                <a:gd name="connsiteX213" fmla="*/ 1188680 w 1771485"/>
                <a:gd name="connsiteY213" fmla="*/ 371789 h 1045029"/>
                <a:gd name="connsiteX214" fmla="*/ 1269067 w 1771485"/>
                <a:gd name="connsiteY214" fmla="*/ 381837 h 1045029"/>
                <a:gd name="connsiteX215" fmla="*/ 1399696 w 1771485"/>
                <a:gd name="connsiteY215" fmla="*/ 442127 h 1045029"/>
                <a:gd name="connsiteX216" fmla="*/ 1520276 w 1771485"/>
                <a:gd name="connsiteY216" fmla="*/ 532563 h 1045029"/>
                <a:gd name="connsiteX217" fmla="*/ 1560469 w 1771485"/>
                <a:gd name="connsiteY217" fmla="*/ 582804 h 1045029"/>
                <a:gd name="connsiteX218" fmla="*/ 1560469 w 1771485"/>
                <a:gd name="connsiteY218" fmla="*/ 673240 h 1045029"/>
                <a:gd name="connsiteX219" fmla="*/ 1520276 w 1771485"/>
                <a:gd name="connsiteY219" fmla="*/ 703385 h 1045029"/>
                <a:gd name="connsiteX220" fmla="*/ 1419792 w 1771485"/>
                <a:gd name="connsiteY220" fmla="*/ 743578 h 1045029"/>
                <a:gd name="connsiteX221" fmla="*/ 1339405 w 1771485"/>
                <a:gd name="connsiteY221" fmla="*/ 733530 h 1045029"/>
                <a:gd name="connsiteX222" fmla="*/ 1349454 w 1771485"/>
                <a:gd name="connsiteY222" fmla="*/ 663191 h 1045029"/>
                <a:gd name="connsiteX223" fmla="*/ 1369551 w 1771485"/>
                <a:gd name="connsiteY223" fmla="*/ 622998 h 1045029"/>
                <a:gd name="connsiteX224" fmla="*/ 1459986 w 1771485"/>
                <a:gd name="connsiteY224" fmla="*/ 572756 h 1045029"/>
                <a:gd name="connsiteX225" fmla="*/ 1600663 w 1771485"/>
                <a:gd name="connsiteY225" fmla="*/ 582804 h 1045029"/>
                <a:gd name="connsiteX226" fmla="*/ 1640856 w 1771485"/>
                <a:gd name="connsiteY226" fmla="*/ 622998 h 1045029"/>
                <a:gd name="connsiteX227" fmla="*/ 1681049 w 1771485"/>
                <a:gd name="connsiteY227" fmla="*/ 673240 h 1045029"/>
                <a:gd name="connsiteX228" fmla="*/ 1731291 w 1771485"/>
                <a:gd name="connsiteY228" fmla="*/ 763675 h 1045029"/>
                <a:gd name="connsiteX229" fmla="*/ 1711194 w 1771485"/>
                <a:gd name="connsiteY229" fmla="*/ 884255 h 1045029"/>
                <a:gd name="connsiteX230" fmla="*/ 1650904 w 1771485"/>
                <a:gd name="connsiteY230" fmla="*/ 904352 h 1045029"/>
                <a:gd name="connsiteX231" fmla="*/ 1459986 w 1771485"/>
                <a:gd name="connsiteY231" fmla="*/ 884255 h 1045029"/>
                <a:gd name="connsiteX232" fmla="*/ 1429841 w 1771485"/>
                <a:gd name="connsiteY232" fmla="*/ 864158 h 1045029"/>
                <a:gd name="connsiteX233" fmla="*/ 1459986 w 1771485"/>
                <a:gd name="connsiteY233" fmla="*/ 753626 h 1045029"/>
                <a:gd name="connsiteX234" fmla="*/ 1540372 w 1771485"/>
                <a:gd name="connsiteY234" fmla="*/ 723481 h 1045029"/>
                <a:gd name="connsiteX235" fmla="*/ 1600663 w 1771485"/>
                <a:gd name="connsiteY235" fmla="*/ 733530 h 1045029"/>
                <a:gd name="connsiteX236" fmla="*/ 1590614 w 1771485"/>
                <a:gd name="connsiteY236" fmla="*/ 834013 h 1045029"/>
                <a:gd name="connsiteX237" fmla="*/ 1530324 w 1771485"/>
                <a:gd name="connsiteY237" fmla="*/ 864158 h 1045029"/>
                <a:gd name="connsiteX238" fmla="*/ 1379599 w 1771485"/>
                <a:gd name="connsiteY238" fmla="*/ 894303 h 1045029"/>
                <a:gd name="connsiteX239" fmla="*/ 1188680 w 1771485"/>
                <a:gd name="connsiteY239" fmla="*/ 884255 h 1045029"/>
                <a:gd name="connsiteX240" fmla="*/ 1198729 w 1771485"/>
                <a:gd name="connsiteY240" fmla="*/ 854110 h 1045029"/>
                <a:gd name="connsiteX241" fmla="*/ 1238922 w 1771485"/>
                <a:gd name="connsiteY241" fmla="*/ 823965 h 1045029"/>
                <a:gd name="connsiteX242" fmla="*/ 1299212 w 1771485"/>
                <a:gd name="connsiteY242" fmla="*/ 803868 h 1045029"/>
                <a:gd name="connsiteX243" fmla="*/ 1108293 w 1771485"/>
                <a:gd name="connsiteY243" fmla="*/ 783771 h 1045029"/>
                <a:gd name="connsiteX244" fmla="*/ 987713 w 1771485"/>
                <a:gd name="connsiteY244" fmla="*/ 693336 h 1045029"/>
                <a:gd name="connsiteX245" fmla="*/ 957568 w 1771485"/>
                <a:gd name="connsiteY245" fmla="*/ 643094 h 1045029"/>
                <a:gd name="connsiteX246" fmla="*/ 937471 w 1771485"/>
                <a:gd name="connsiteY246" fmla="*/ 612949 h 1045029"/>
                <a:gd name="connsiteX247" fmla="*/ 927423 w 1771485"/>
                <a:gd name="connsiteY247" fmla="*/ 582804 h 1045029"/>
                <a:gd name="connsiteX248" fmla="*/ 947520 w 1771485"/>
                <a:gd name="connsiteY248" fmla="*/ 472273 h 1045029"/>
                <a:gd name="connsiteX249" fmla="*/ 957568 w 1771485"/>
                <a:gd name="connsiteY249" fmla="*/ 442127 h 1045029"/>
                <a:gd name="connsiteX250" fmla="*/ 1007810 w 1771485"/>
                <a:gd name="connsiteY250" fmla="*/ 411982 h 1045029"/>
                <a:gd name="connsiteX251" fmla="*/ 1088197 w 1771485"/>
                <a:gd name="connsiteY251" fmla="*/ 391886 h 1045029"/>
                <a:gd name="connsiteX252" fmla="*/ 1238922 w 1771485"/>
                <a:gd name="connsiteY252" fmla="*/ 432079 h 1045029"/>
                <a:gd name="connsiteX253" fmla="*/ 1269067 w 1771485"/>
                <a:gd name="connsiteY253" fmla="*/ 462224 h 1045029"/>
                <a:gd name="connsiteX254" fmla="*/ 1238922 w 1771485"/>
                <a:gd name="connsiteY254" fmla="*/ 492369 h 1045029"/>
                <a:gd name="connsiteX255" fmla="*/ 1178632 w 1771485"/>
                <a:gd name="connsiteY255" fmla="*/ 502418 h 1045029"/>
                <a:gd name="connsiteX256" fmla="*/ 1148487 w 1771485"/>
                <a:gd name="connsiteY256" fmla="*/ 512466 h 1045029"/>
                <a:gd name="connsiteX257" fmla="*/ 997762 w 1771485"/>
                <a:gd name="connsiteY257" fmla="*/ 472273 h 1045029"/>
                <a:gd name="connsiteX258" fmla="*/ 987713 w 1771485"/>
                <a:gd name="connsiteY258" fmla="*/ 432079 h 1045029"/>
                <a:gd name="connsiteX259" fmla="*/ 997762 w 1771485"/>
                <a:gd name="connsiteY259" fmla="*/ 331596 h 1045029"/>
                <a:gd name="connsiteX260" fmla="*/ 1027907 w 1771485"/>
                <a:gd name="connsiteY260" fmla="*/ 281354 h 1045029"/>
                <a:gd name="connsiteX261" fmla="*/ 1108293 w 1771485"/>
                <a:gd name="connsiteY261" fmla="*/ 211015 h 1045029"/>
                <a:gd name="connsiteX262" fmla="*/ 1178632 w 1771485"/>
                <a:gd name="connsiteY262" fmla="*/ 140677 h 1045029"/>
                <a:gd name="connsiteX263" fmla="*/ 1259019 w 1771485"/>
                <a:gd name="connsiteY263" fmla="*/ 100484 h 1045029"/>
                <a:gd name="connsiteX264" fmla="*/ 1329357 w 1771485"/>
                <a:gd name="connsiteY264" fmla="*/ 70338 h 1045029"/>
                <a:gd name="connsiteX265" fmla="*/ 1389647 w 1771485"/>
                <a:gd name="connsiteY265" fmla="*/ 90435 h 1045029"/>
                <a:gd name="connsiteX266" fmla="*/ 1379599 w 1771485"/>
                <a:gd name="connsiteY266" fmla="*/ 381837 h 1045029"/>
                <a:gd name="connsiteX267" fmla="*/ 1339405 w 1771485"/>
                <a:gd name="connsiteY267" fmla="*/ 422031 h 1045029"/>
                <a:gd name="connsiteX268" fmla="*/ 1259019 w 1771485"/>
                <a:gd name="connsiteY268" fmla="*/ 452176 h 1045029"/>
                <a:gd name="connsiteX269" fmla="*/ 1188680 w 1771485"/>
                <a:gd name="connsiteY269" fmla="*/ 442127 h 1045029"/>
                <a:gd name="connsiteX270" fmla="*/ 1198729 w 1771485"/>
                <a:gd name="connsiteY270" fmla="*/ 361741 h 1045029"/>
                <a:gd name="connsiteX271" fmla="*/ 1289164 w 1771485"/>
                <a:gd name="connsiteY271" fmla="*/ 331596 h 1045029"/>
                <a:gd name="connsiteX272" fmla="*/ 1389647 w 1771485"/>
                <a:gd name="connsiteY272" fmla="*/ 341644 h 1045029"/>
                <a:gd name="connsiteX273" fmla="*/ 1419792 w 1771485"/>
                <a:gd name="connsiteY273" fmla="*/ 361741 h 1045029"/>
                <a:gd name="connsiteX274" fmla="*/ 1389647 w 1771485"/>
                <a:gd name="connsiteY274" fmla="*/ 381837 h 1045029"/>
                <a:gd name="connsiteX275" fmla="*/ 1329357 w 1771485"/>
                <a:gd name="connsiteY275" fmla="*/ 331596 h 1045029"/>
                <a:gd name="connsiteX276" fmla="*/ 1319309 w 1771485"/>
                <a:gd name="connsiteY276" fmla="*/ 301451 h 1045029"/>
                <a:gd name="connsiteX277" fmla="*/ 1339405 w 1771485"/>
                <a:gd name="connsiteY277" fmla="*/ 261257 h 1045029"/>
                <a:gd name="connsiteX278" fmla="*/ 1439889 w 1771485"/>
                <a:gd name="connsiteY278" fmla="*/ 231112 h 1045029"/>
                <a:gd name="connsiteX279" fmla="*/ 1590614 w 1771485"/>
                <a:gd name="connsiteY279" fmla="*/ 291402 h 1045029"/>
                <a:gd name="connsiteX280" fmla="*/ 1610711 w 1771485"/>
                <a:gd name="connsiteY280" fmla="*/ 321547 h 1045029"/>
                <a:gd name="connsiteX281" fmla="*/ 1600663 w 1771485"/>
                <a:gd name="connsiteY281" fmla="*/ 381837 h 1045029"/>
                <a:gd name="connsiteX282" fmla="*/ 1560469 w 1771485"/>
                <a:gd name="connsiteY282" fmla="*/ 422031 h 1045029"/>
                <a:gd name="connsiteX283" fmla="*/ 1510227 w 1771485"/>
                <a:gd name="connsiteY283" fmla="*/ 452176 h 1045029"/>
                <a:gd name="connsiteX284" fmla="*/ 1439889 w 1771485"/>
                <a:gd name="connsiteY284" fmla="*/ 492369 h 1045029"/>
                <a:gd name="connsiteX285" fmla="*/ 1309260 w 1771485"/>
                <a:gd name="connsiteY285" fmla="*/ 432079 h 1045029"/>
                <a:gd name="connsiteX286" fmla="*/ 1319309 w 1771485"/>
                <a:gd name="connsiteY286" fmla="*/ 371789 h 1045029"/>
                <a:gd name="connsiteX287" fmla="*/ 1459986 w 1771485"/>
                <a:gd name="connsiteY287" fmla="*/ 381837 h 1045029"/>
                <a:gd name="connsiteX288" fmla="*/ 1490131 w 1771485"/>
                <a:gd name="connsiteY288" fmla="*/ 422031 h 1045029"/>
                <a:gd name="connsiteX289" fmla="*/ 1540372 w 1771485"/>
                <a:gd name="connsiteY289" fmla="*/ 432079 h 1045029"/>
                <a:gd name="connsiteX290" fmla="*/ 1570518 w 1771485"/>
                <a:gd name="connsiteY290" fmla="*/ 452176 h 1045029"/>
                <a:gd name="connsiteX291" fmla="*/ 1550421 w 1771485"/>
                <a:gd name="connsiteY291" fmla="*/ 140677 h 1045029"/>
                <a:gd name="connsiteX292" fmla="*/ 1540372 w 1771485"/>
                <a:gd name="connsiteY292" fmla="*/ 70338 h 1045029"/>
                <a:gd name="connsiteX293" fmla="*/ 1510227 w 1771485"/>
                <a:gd name="connsiteY293" fmla="*/ 50242 h 1045029"/>
                <a:gd name="connsiteX294" fmla="*/ 1409744 w 1771485"/>
                <a:gd name="connsiteY294" fmla="*/ 60290 h 1045029"/>
                <a:gd name="connsiteX295" fmla="*/ 1349454 w 1771485"/>
                <a:gd name="connsiteY295" fmla="*/ 90435 h 1045029"/>
                <a:gd name="connsiteX296" fmla="*/ 1279115 w 1771485"/>
                <a:gd name="connsiteY296" fmla="*/ 150725 h 1045029"/>
                <a:gd name="connsiteX297" fmla="*/ 1269067 w 1771485"/>
                <a:gd name="connsiteY297" fmla="*/ 180870 h 1045029"/>
                <a:gd name="connsiteX298" fmla="*/ 1269067 w 1771485"/>
                <a:gd name="connsiteY298" fmla="*/ 351692 h 1045029"/>
                <a:gd name="connsiteX299" fmla="*/ 1299212 w 1771485"/>
                <a:gd name="connsiteY299" fmla="*/ 381837 h 1045029"/>
                <a:gd name="connsiteX300" fmla="*/ 1359502 w 1771485"/>
                <a:gd name="connsiteY300" fmla="*/ 432079 h 1045029"/>
                <a:gd name="connsiteX301" fmla="*/ 1399696 w 1771485"/>
                <a:gd name="connsiteY301" fmla="*/ 422031 h 1045029"/>
                <a:gd name="connsiteX302" fmla="*/ 1399696 w 1771485"/>
                <a:gd name="connsiteY302" fmla="*/ 321547 h 1045029"/>
                <a:gd name="connsiteX303" fmla="*/ 1389647 w 1771485"/>
                <a:gd name="connsiteY303" fmla="*/ 291402 h 1045029"/>
                <a:gd name="connsiteX304" fmla="*/ 1349454 w 1771485"/>
                <a:gd name="connsiteY304" fmla="*/ 261257 h 1045029"/>
                <a:gd name="connsiteX305" fmla="*/ 1259019 w 1771485"/>
                <a:gd name="connsiteY305" fmla="*/ 211015 h 1045029"/>
                <a:gd name="connsiteX306" fmla="*/ 1037955 w 1771485"/>
                <a:gd name="connsiteY306" fmla="*/ 261257 h 1045029"/>
                <a:gd name="connsiteX307" fmla="*/ 977665 w 1771485"/>
                <a:gd name="connsiteY307" fmla="*/ 341644 h 1045029"/>
                <a:gd name="connsiteX308" fmla="*/ 957568 w 1771485"/>
                <a:gd name="connsiteY308" fmla="*/ 401934 h 1045029"/>
                <a:gd name="connsiteX309" fmla="*/ 967616 w 1771485"/>
                <a:gd name="connsiteY309" fmla="*/ 432079 h 1045029"/>
                <a:gd name="connsiteX310" fmla="*/ 1068100 w 1771485"/>
                <a:gd name="connsiteY310" fmla="*/ 502418 h 1045029"/>
                <a:gd name="connsiteX311" fmla="*/ 1078148 w 1771485"/>
                <a:gd name="connsiteY311" fmla="*/ 472273 h 1045029"/>
                <a:gd name="connsiteX312" fmla="*/ 1027907 w 1771485"/>
                <a:gd name="connsiteY312" fmla="*/ 422031 h 1045029"/>
                <a:gd name="connsiteX313" fmla="*/ 917375 w 1771485"/>
                <a:gd name="connsiteY313" fmla="*/ 341644 h 1045029"/>
                <a:gd name="connsiteX314" fmla="*/ 857085 w 1771485"/>
                <a:gd name="connsiteY314" fmla="*/ 321547 h 1045029"/>
                <a:gd name="connsiteX315" fmla="*/ 706359 w 1771485"/>
                <a:gd name="connsiteY315" fmla="*/ 331596 h 1045029"/>
                <a:gd name="connsiteX316" fmla="*/ 726456 w 1771485"/>
                <a:gd name="connsiteY316" fmla="*/ 411982 h 1045029"/>
                <a:gd name="connsiteX317" fmla="*/ 806843 w 1771485"/>
                <a:gd name="connsiteY317" fmla="*/ 482321 h 1045029"/>
                <a:gd name="connsiteX318" fmla="*/ 897278 w 1771485"/>
                <a:gd name="connsiteY318" fmla="*/ 512466 h 1045029"/>
                <a:gd name="connsiteX319" fmla="*/ 927423 w 1771485"/>
                <a:gd name="connsiteY319" fmla="*/ 522514 h 1045029"/>
                <a:gd name="connsiteX320" fmla="*/ 987713 w 1771485"/>
                <a:gd name="connsiteY320" fmla="*/ 512466 h 1045029"/>
                <a:gd name="connsiteX321" fmla="*/ 1007810 w 1771485"/>
                <a:gd name="connsiteY321" fmla="*/ 482321 h 1045029"/>
                <a:gd name="connsiteX322" fmla="*/ 977665 w 1771485"/>
                <a:gd name="connsiteY322" fmla="*/ 361741 h 1045029"/>
                <a:gd name="connsiteX323" fmla="*/ 957568 w 1771485"/>
                <a:gd name="connsiteY323" fmla="*/ 311499 h 1045029"/>
                <a:gd name="connsiteX324" fmla="*/ 897278 w 1771485"/>
                <a:gd name="connsiteY324" fmla="*/ 231112 h 1045029"/>
                <a:gd name="connsiteX325" fmla="*/ 867133 w 1771485"/>
                <a:gd name="connsiteY325" fmla="*/ 200967 h 1045029"/>
                <a:gd name="connsiteX326" fmla="*/ 786746 w 1771485"/>
                <a:gd name="connsiteY326" fmla="*/ 170822 h 1045029"/>
                <a:gd name="connsiteX327" fmla="*/ 766649 w 1771485"/>
                <a:gd name="connsiteY327" fmla="*/ 200967 h 1045029"/>
                <a:gd name="connsiteX328" fmla="*/ 776698 w 1771485"/>
                <a:gd name="connsiteY328" fmla="*/ 301451 h 1045029"/>
                <a:gd name="connsiteX329" fmla="*/ 836988 w 1771485"/>
                <a:gd name="connsiteY329" fmla="*/ 371789 h 1045029"/>
                <a:gd name="connsiteX330" fmla="*/ 877181 w 1771485"/>
                <a:gd name="connsiteY330" fmla="*/ 391886 h 1045029"/>
                <a:gd name="connsiteX331" fmla="*/ 987713 w 1771485"/>
                <a:gd name="connsiteY331" fmla="*/ 381837 h 1045029"/>
                <a:gd name="connsiteX332" fmla="*/ 1027907 w 1771485"/>
                <a:gd name="connsiteY332" fmla="*/ 331596 h 1045029"/>
                <a:gd name="connsiteX333" fmla="*/ 1058052 w 1771485"/>
                <a:gd name="connsiteY333" fmla="*/ 271305 h 1045029"/>
                <a:gd name="connsiteX334" fmla="*/ 1048003 w 1771485"/>
                <a:gd name="connsiteY334" fmla="*/ 110532 h 1045029"/>
                <a:gd name="connsiteX335" fmla="*/ 997762 w 1771485"/>
                <a:gd name="connsiteY335" fmla="*/ 30145 h 1045029"/>
                <a:gd name="connsiteX336" fmla="*/ 957568 w 1771485"/>
                <a:gd name="connsiteY336" fmla="*/ 0 h 1045029"/>
                <a:gd name="connsiteX337" fmla="*/ 867133 w 1771485"/>
                <a:gd name="connsiteY337" fmla="*/ 10048 h 1045029"/>
                <a:gd name="connsiteX338" fmla="*/ 847036 w 1771485"/>
                <a:gd name="connsiteY338" fmla="*/ 40193 h 1045029"/>
                <a:gd name="connsiteX339" fmla="*/ 887230 w 1771485"/>
                <a:gd name="connsiteY339" fmla="*/ 301451 h 1045029"/>
                <a:gd name="connsiteX340" fmla="*/ 927423 w 1771485"/>
                <a:gd name="connsiteY340" fmla="*/ 321547 h 1045029"/>
                <a:gd name="connsiteX341" fmla="*/ 977665 w 1771485"/>
                <a:gd name="connsiteY341" fmla="*/ 331596 h 1045029"/>
                <a:gd name="connsiteX342" fmla="*/ 1048003 w 1771485"/>
                <a:gd name="connsiteY342" fmla="*/ 321547 h 1045029"/>
                <a:gd name="connsiteX343" fmla="*/ 1027907 w 1771485"/>
                <a:gd name="connsiteY343" fmla="*/ 281354 h 1045029"/>
                <a:gd name="connsiteX344" fmla="*/ 977665 w 1771485"/>
                <a:gd name="connsiteY344" fmla="*/ 241160 h 1045029"/>
                <a:gd name="connsiteX345" fmla="*/ 907326 w 1771485"/>
                <a:gd name="connsiteY345" fmla="*/ 190919 h 1045029"/>
                <a:gd name="connsiteX346" fmla="*/ 836988 w 1771485"/>
                <a:gd name="connsiteY346" fmla="*/ 180870 h 1045029"/>
                <a:gd name="connsiteX347" fmla="*/ 726456 w 1771485"/>
                <a:gd name="connsiteY347" fmla="*/ 200967 h 1045029"/>
                <a:gd name="connsiteX348" fmla="*/ 696311 w 1771485"/>
                <a:gd name="connsiteY348" fmla="*/ 261257 h 1045029"/>
                <a:gd name="connsiteX349" fmla="*/ 676214 w 1771485"/>
                <a:gd name="connsiteY349" fmla="*/ 341644 h 1045029"/>
                <a:gd name="connsiteX350" fmla="*/ 686263 w 1771485"/>
                <a:gd name="connsiteY350" fmla="*/ 472273 h 1045029"/>
                <a:gd name="connsiteX351" fmla="*/ 696311 w 1771485"/>
                <a:gd name="connsiteY351" fmla="*/ 502418 h 1045029"/>
                <a:gd name="connsiteX352" fmla="*/ 726456 w 1771485"/>
                <a:gd name="connsiteY352" fmla="*/ 532563 h 1045029"/>
                <a:gd name="connsiteX353" fmla="*/ 766649 w 1771485"/>
                <a:gd name="connsiteY353" fmla="*/ 552659 h 1045029"/>
                <a:gd name="connsiteX354" fmla="*/ 384812 w 1771485"/>
                <a:gd name="connsiteY354" fmla="*/ 532563 h 1045029"/>
                <a:gd name="connsiteX355" fmla="*/ 314474 w 1771485"/>
                <a:gd name="connsiteY355" fmla="*/ 572756 h 104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</a:cxnLst>
              <a:rect l="l" t="t" r="r" b="b"/>
              <a:pathLst>
                <a:path w="1771485" h="1045029">
                  <a:moveTo>
                    <a:pt x="113507" y="803868"/>
                  </a:moveTo>
                  <a:cubicBezTo>
                    <a:pt x="93410" y="797169"/>
                    <a:pt x="71734" y="794059"/>
                    <a:pt x="53216" y="783771"/>
                  </a:cubicBezTo>
                  <a:cubicBezTo>
                    <a:pt x="32735" y="772393"/>
                    <a:pt x="15484" y="742244"/>
                    <a:pt x="2975" y="723481"/>
                  </a:cubicBezTo>
                  <a:cubicBezTo>
                    <a:pt x="13023" y="713433"/>
                    <a:pt x="19185" y="696123"/>
                    <a:pt x="33120" y="693336"/>
                  </a:cubicBezTo>
                  <a:cubicBezTo>
                    <a:pt x="121550" y="675651"/>
                    <a:pt x="88177" y="705724"/>
                    <a:pt x="133603" y="743578"/>
                  </a:cubicBezTo>
                  <a:cubicBezTo>
                    <a:pt x="141740" y="750359"/>
                    <a:pt x="153700" y="750277"/>
                    <a:pt x="163748" y="753626"/>
                  </a:cubicBezTo>
                  <a:cubicBezTo>
                    <a:pt x="177146" y="767024"/>
                    <a:pt x="188784" y="782451"/>
                    <a:pt x="203942" y="793820"/>
                  </a:cubicBezTo>
                  <a:cubicBezTo>
                    <a:pt x="223806" y="808718"/>
                    <a:pt x="250999" y="816204"/>
                    <a:pt x="274280" y="823965"/>
                  </a:cubicBezTo>
                  <a:cubicBezTo>
                    <a:pt x="287678" y="820615"/>
                    <a:pt x="312649" y="827605"/>
                    <a:pt x="314474" y="813916"/>
                  </a:cubicBezTo>
                  <a:cubicBezTo>
                    <a:pt x="326409" y="724405"/>
                    <a:pt x="310635" y="687183"/>
                    <a:pt x="264232" y="633046"/>
                  </a:cubicBezTo>
                  <a:cubicBezTo>
                    <a:pt x="254984" y="622257"/>
                    <a:pt x="247073" y="608672"/>
                    <a:pt x="234087" y="602901"/>
                  </a:cubicBezTo>
                  <a:cubicBezTo>
                    <a:pt x="215469" y="594626"/>
                    <a:pt x="194014" y="595380"/>
                    <a:pt x="173797" y="592853"/>
                  </a:cubicBezTo>
                  <a:cubicBezTo>
                    <a:pt x="140395" y="588678"/>
                    <a:pt x="106808" y="586154"/>
                    <a:pt x="73313" y="582804"/>
                  </a:cubicBezTo>
                  <a:cubicBezTo>
                    <a:pt x="69964" y="569406"/>
                    <a:pt x="67059" y="555890"/>
                    <a:pt x="63265" y="542611"/>
                  </a:cubicBezTo>
                  <a:cubicBezTo>
                    <a:pt x="52457" y="504783"/>
                    <a:pt x="26754" y="462599"/>
                    <a:pt x="63265" y="422031"/>
                  </a:cubicBezTo>
                  <a:cubicBezTo>
                    <a:pt x="81330" y="401959"/>
                    <a:pt x="116856" y="415332"/>
                    <a:pt x="143652" y="411982"/>
                  </a:cubicBezTo>
                  <a:cubicBezTo>
                    <a:pt x="163749" y="415332"/>
                    <a:pt x="185719" y="412919"/>
                    <a:pt x="203942" y="422031"/>
                  </a:cubicBezTo>
                  <a:cubicBezTo>
                    <a:pt x="229630" y="434875"/>
                    <a:pt x="231684" y="498051"/>
                    <a:pt x="234087" y="512466"/>
                  </a:cubicBezTo>
                  <a:cubicBezTo>
                    <a:pt x="227388" y="535912"/>
                    <a:pt x="225832" y="561488"/>
                    <a:pt x="213990" y="582804"/>
                  </a:cubicBezTo>
                  <a:cubicBezTo>
                    <a:pt x="208125" y="593361"/>
                    <a:pt x="191389" y="593471"/>
                    <a:pt x="183845" y="602901"/>
                  </a:cubicBezTo>
                  <a:cubicBezTo>
                    <a:pt x="177228" y="611172"/>
                    <a:pt x="177146" y="622998"/>
                    <a:pt x="173797" y="633046"/>
                  </a:cubicBezTo>
                  <a:cubicBezTo>
                    <a:pt x="251625" y="710875"/>
                    <a:pt x="212679" y="692900"/>
                    <a:pt x="274280" y="713433"/>
                  </a:cubicBezTo>
                  <a:cubicBezTo>
                    <a:pt x="284328" y="710084"/>
                    <a:pt x="297808" y="711656"/>
                    <a:pt x="304425" y="703385"/>
                  </a:cubicBezTo>
                  <a:cubicBezTo>
                    <a:pt x="313052" y="692601"/>
                    <a:pt x="310680" y="676470"/>
                    <a:pt x="314474" y="663191"/>
                  </a:cubicBezTo>
                  <a:cubicBezTo>
                    <a:pt x="324332" y="628689"/>
                    <a:pt x="326753" y="628585"/>
                    <a:pt x="344619" y="592853"/>
                  </a:cubicBezTo>
                  <a:cubicBezTo>
                    <a:pt x="347968" y="566057"/>
                    <a:pt x="350228" y="539103"/>
                    <a:pt x="354667" y="512466"/>
                  </a:cubicBezTo>
                  <a:cubicBezTo>
                    <a:pt x="356937" y="498844"/>
                    <a:pt x="361719" y="485754"/>
                    <a:pt x="364715" y="472273"/>
                  </a:cubicBezTo>
                  <a:cubicBezTo>
                    <a:pt x="380882" y="399522"/>
                    <a:pt x="366857" y="445752"/>
                    <a:pt x="384812" y="391886"/>
                  </a:cubicBezTo>
                  <a:cubicBezTo>
                    <a:pt x="394860" y="395235"/>
                    <a:pt x="408801" y="393315"/>
                    <a:pt x="414957" y="401934"/>
                  </a:cubicBezTo>
                  <a:cubicBezTo>
                    <a:pt x="427270" y="419172"/>
                    <a:pt x="430900" y="441452"/>
                    <a:pt x="435054" y="462224"/>
                  </a:cubicBezTo>
                  <a:cubicBezTo>
                    <a:pt x="438403" y="478971"/>
                    <a:pt x="440960" y="495897"/>
                    <a:pt x="445102" y="512466"/>
                  </a:cubicBezTo>
                  <a:cubicBezTo>
                    <a:pt x="447671" y="522742"/>
                    <a:pt x="452582" y="532335"/>
                    <a:pt x="455151" y="542611"/>
                  </a:cubicBezTo>
                  <a:cubicBezTo>
                    <a:pt x="459293" y="559180"/>
                    <a:pt x="461494" y="576181"/>
                    <a:pt x="465199" y="592853"/>
                  </a:cubicBezTo>
                  <a:cubicBezTo>
                    <a:pt x="468195" y="606334"/>
                    <a:pt x="466620" y="622262"/>
                    <a:pt x="475247" y="633046"/>
                  </a:cubicBezTo>
                  <a:cubicBezTo>
                    <a:pt x="481864" y="641317"/>
                    <a:pt x="495344" y="639745"/>
                    <a:pt x="505392" y="643094"/>
                  </a:cubicBezTo>
                  <a:cubicBezTo>
                    <a:pt x="522289" y="640982"/>
                    <a:pt x="599058" y="621562"/>
                    <a:pt x="625972" y="643094"/>
                  </a:cubicBezTo>
                  <a:cubicBezTo>
                    <a:pt x="634243" y="649711"/>
                    <a:pt x="632671" y="663191"/>
                    <a:pt x="636021" y="673240"/>
                  </a:cubicBezTo>
                  <a:cubicBezTo>
                    <a:pt x="531859" y="742679"/>
                    <a:pt x="695149" y="641317"/>
                    <a:pt x="384812" y="703385"/>
                  </a:cubicBezTo>
                  <a:cubicBezTo>
                    <a:pt x="372970" y="705753"/>
                    <a:pt x="396369" y="724991"/>
                    <a:pt x="404909" y="733530"/>
                  </a:cubicBezTo>
                  <a:cubicBezTo>
                    <a:pt x="428039" y="756659"/>
                    <a:pt x="444501" y="755988"/>
                    <a:pt x="475247" y="763675"/>
                  </a:cubicBezTo>
                  <a:cubicBezTo>
                    <a:pt x="485295" y="760325"/>
                    <a:pt x="496133" y="758770"/>
                    <a:pt x="505392" y="753626"/>
                  </a:cubicBezTo>
                  <a:cubicBezTo>
                    <a:pt x="526506" y="741896"/>
                    <a:pt x="565682" y="713433"/>
                    <a:pt x="565682" y="713433"/>
                  </a:cubicBezTo>
                  <a:cubicBezTo>
                    <a:pt x="572381" y="696686"/>
                    <a:pt x="585779" y="681228"/>
                    <a:pt x="585779" y="663191"/>
                  </a:cubicBezTo>
                  <a:cubicBezTo>
                    <a:pt x="585779" y="581767"/>
                    <a:pt x="564012" y="559930"/>
                    <a:pt x="545586" y="492369"/>
                  </a:cubicBezTo>
                  <a:cubicBezTo>
                    <a:pt x="509209" y="358988"/>
                    <a:pt x="555977" y="503449"/>
                    <a:pt x="525489" y="411982"/>
                  </a:cubicBezTo>
                  <a:cubicBezTo>
                    <a:pt x="535537" y="405283"/>
                    <a:pt x="543722" y="389901"/>
                    <a:pt x="555634" y="391886"/>
                  </a:cubicBezTo>
                  <a:cubicBezTo>
                    <a:pt x="570140" y="394304"/>
                    <a:pt x="598444" y="441028"/>
                    <a:pt x="605876" y="452176"/>
                  </a:cubicBezTo>
                  <a:cubicBezTo>
                    <a:pt x="627027" y="536783"/>
                    <a:pt x="647049" y="600452"/>
                    <a:pt x="605876" y="703385"/>
                  </a:cubicBezTo>
                  <a:cubicBezTo>
                    <a:pt x="597080" y="725375"/>
                    <a:pt x="558983" y="696686"/>
                    <a:pt x="535537" y="693336"/>
                  </a:cubicBezTo>
                  <a:cubicBezTo>
                    <a:pt x="521418" y="622739"/>
                    <a:pt x="514875" y="630921"/>
                    <a:pt x="555634" y="542611"/>
                  </a:cubicBezTo>
                  <a:cubicBezTo>
                    <a:pt x="561589" y="529708"/>
                    <a:pt x="576531" y="523255"/>
                    <a:pt x="585779" y="512466"/>
                  </a:cubicBezTo>
                  <a:cubicBezTo>
                    <a:pt x="596678" y="499751"/>
                    <a:pt x="600945" y="479763"/>
                    <a:pt x="615924" y="472273"/>
                  </a:cubicBezTo>
                  <a:cubicBezTo>
                    <a:pt x="637108" y="461681"/>
                    <a:pt x="662817" y="465574"/>
                    <a:pt x="686263" y="462224"/>
                  </a:cubicBezTo>
                  <a:cubicBezTo>
                    <a:pt x="729806" y="448826"/>
                    <a:pt x="772467" y="432128"/>
                    <a:pt x="816891" y="422031"/>
                  </a:cubicBezTo>
                  <a:cubicBezTo>
                    <a:pt x="923698" y="397757"/>
                    <a:pt x="1046782" y="423603"/>
                    <a:pt x="1148487" y="432079"/>
                  </a:cubicBezTo>
                  <a:cubicBezTo>
                    <a:pt x="1165234" y="438778"/>
                    <a:pt x="1183512" y="442492"/>
                    <a:pt x="1198729" y="452176"/>
                  </a:cubicBezTo>
                  <a:cubicBezTo>
                    <a:pt x="1250853" y="485346"/>
                    <a:pt x="1262879" y="507242"/>
                    <a:pt x="1299212" y="552659"/>
                  </a:cubicBezTo>
                  <a:cubicBezTo>
                    <a:pt x="1295863" y="572756"/>
                    <a:pt x="1295607" y="593621"/>
                    <a:pt x="1289164" y="612949"/>
                  </a:cubicBezTo>
                  <a:cubicBezTo>
                    <a:pt x="1285345" y="624406"/>
                    <a:pt x="1276086" y="633267"/>
                    <a:pt x="1269067" y="643094"/>
                  </a:cubicBezTo>
                  <a:cubicBezTo>
                    <a:pt x="1248427" y="671990"/>
                    <a:pt x="1227149" y="701376"/>
                    <a:pt x="1198729" y="723481"/>
                  </a:cubicBezTo>
                  <a:cubicBezTo>
                    <a:pt x="1183312" y="735472"/>
                    <a:pt x="1165234" y="743578"/>
                    <a:pt x="1148487" y="753626"/>
                  </a:cubicBezTo>
                  <a:cubicBezTo>
                    <a:pt x="1098245" y="750277"/>
                    <a:pt x="1047839" y="748849"/>
                    <a:pt x="997762" y="743578"/>
                  </a:cubicBezTo>
                  <a:cubicBezTo>
                    <a:pt x="984028" y="742132"/>
                    <a:pt x="969059" y="741190"/>
                    <a:pt x="957568" y="733530"/>
                  </a:cubicBezTo>
                  <a:cubicBezTo>
                    <a:pt x="947520" y="726831"/>
                    <a:pt x="944170" y="713433"/>
                    <a:pt x="937471" y="703385"/>
                  </a:cubicBezTo>
                  <a:cubicBezTo>
                    <a:pt x="956186" y="622287"/>
                    <a:pt x="946498" y="583827"/>
                    <a:pt x="997762" y="532563"/>
                  </a:cubicBezTo>
                  <a:cubicBezTo>
                    <a:pt x="1048121" y="482204"/>
                    <a:pt x="1034064" y="498561"/>
                    <a:pt x="1088197" y="482321"/>
                  </a:cubicBezTo>
                  <a:cubicBezTo>
                    <a:pt x="1108487" y="476234"/>
                    <a:pt x="1148487" y="462224"/>
                    <a:pt x="1148487" y="462224"/>
                  </a:cubicBezTo>
                  <a:cubicBezTo>
                    <a:pt x="1188680" y="465574"/>
                    <a:pt x="1229425" y="464840"/>
                    <a:pt x="1269067" y="472273"/>
                  </a:cubicBezTo>
                  <a:cubicBezTo>
                    <a:pt x="1297257" y="477559"/>
                    <a:pt x="1315183" y="500355"/>
                    <a:pt x="1339405" y="512466"/>
                  </a:cubicBezTo>
                  <a:cubicBezTo>
                    <a:pt x="1348879" y="517203"/>
                    <a:pt x="1359502" y="519165"/>
                    <a:pt x="1369551" y="522514"/>
                  </a:cubicBezTo>
                  <a:cubicBezTo>
                    <a:pt x="1372900" y="532562"/>
                    <a:pt x="1387089" y="545169"/>
                    <a:pt x="1379599" y="552659"/>
                  </a:cubicBezTo>
                  <a:cubicBezTo>
                    <a:pt x="1367859" y="564399"/>
                    <a:pt x="1289164" y="554023"/>
                    <a:pt x="1289164" y="592853"/>
                  </a:cubicBezTo>
                  <a:cubicBezTo>
                    <a:pt x="1289164" y="606663"/>
                    <a:pt x="1316078" y="586598"/>
                    <a:pt x="1329357" y="582804"/>
                  </a:cubicBezTo>
                  <a:cubicBezTo>
                    <a:pt x="1339541" y="579894"/>
                    <a:pt x="1349454" y="576105"/>
                    <a:pt x="1359502" y="572756"/>
                  </a:cubicBezTo>
                  <a:cubicBezTo>
                    <a:pt x="1389647" y="576105"/>
                    <a:pt x="1420512" y="575448"/>
                    <a:pt x="1449937" y="582804"/>
                  </a:cubicBezTo>
                  <a:cubicBezTo>
                    <a:pt x="1461653" y="585733"/>
                    <a:pt x="1469597" y="596909"/>
                    <a:pt x="1480082" y="602901"/>
                  </a:cubicBezTo>
                  <a:cubicBezTo>
                    <a:pt x="1493088" y="610333"/>
                    <a:pt x="1507611" y="614999"/>
                    <a:pt x="1520276" y="622998"/>
                  </a:cubicBezTo>
                  <a:cubicBezTo>
                    <a:pt x="1571329" y="655242"/>
                    <a:pt x="1613717" y="704386"/>
                    <a:pt x="1671001" y="723481"/>
                  </a:cubicBezTo>
                  <a:cubicBezTo>
                    <a:pt x="1745502" y="748315"/>
                    <a:pt x="1712344" y="734104"/>
                    <a:pt x="1771485" y="763675"/>
                  </a:cubicBezTo>
                  <a:cubicBezTo>
                    <a:pt x="1768135" y="753627"/>
                    <a:pt x="1766691" y="742726"/>
                    <a:pt x="1761436" y="733530"/>
                  </a:cubicBezTo>
                  <a:cubicBezTo>
                    <a:pt x="1734066" y="685632"/>
                    <a:pt x="1733544" y="702068"/>
                    <a:pt x="1701146" y="663191"/>
                  </a:cubicBezTo>
                  <a:cubicBezTo>
                    <a:pt x="1693415" y="653913"/>
                    <a:pt x="1689588" y="641585"/>
                    <a:pt x="1681049" y="633046"/>
                  </a:cubicBezTo>
                  <a:cubicBezTo>
                    <a:pt x="1672510" y="624507"/>
                    <a:pt x="1660731" y="619968"/>
                    <a:pt x="1650904" y="612949"/>
                  </a:cubicBezTo>
                  <a:cubicBezTo>
                    <a:pt x="1597676" y="574928"/>
                    <a:pt x="1629484" y="589061"/>
                    <a:pt x="1580566" y="572756"/>
                  </a:cubicBezTo>
                  <a:cubicBezTo>
                    <a:pt x="1534100" y="537907"/>
                    <a:pt x="1482321" y="485266"/>
                    <a:pt x="1409744" y="552659"/>
                  </a:cubicBezTo>
                  <a:cubicBezTo>
                    <a:pt x="1380188" y="580104"/>
                    <a:pt x="1405027" y="633261"/>
                    <a:pt x="1399696" y="673240"/>
                  </a:cubicBezTo>
                  <a:cubicBezTo>
                    <a:pt x="1398296" y="683739"/>
                    <a:pt x="1394902" y="694189"/>
                    <a:pt x="1389647" y="703385"/>
                  </a:cubicBezTo>
                  <a:cubicBezTo>
                    <a:pt x="1362603" y="750712"/>
                    <a:pt x="1338052" y="761228"/>
                    <a:pt x="1289164" y="793820"/>
                  </a:cubicBezTo>
                  <a:cubicBezTo>
                    <a:pt x="1272914" y="804654"/>
                    <a:pt x="1257056" y="816712"/>
                    <a:pt x="1238922" y="823965"/>
                  </a:cubicBezTo>
                  <a:cubicBezTo>
                    <a:pt x="1223065" y="830308"/>
                    <a:pt x="1205427" y="830664"/>
                    <a:pt x="1188680" y="834013"/>
                  </a:cubicBezTo>
                  <a:cubicBezTo>
                    <a:pt x="1178632" y="840712"/>
                    <a:pt x="1169843" y="849870"/>
                    <a:pt x="1158535" y="854110"/>
                  </a:cubicBezTo>
                  <a:cubicBezTo>
                    <a:pt x="1101509" y="875495"/>
                    <a:pt x="1033167" y="858379"/>
                    <a:pt x="977665" y="854110"/>
                  </a:cubicBezTo>
                  <a:cubicBezTo>
                    <a:pt x="967617" y="847411"/>
                    <a:pt x="956059" y="842552"/>
                    <a:pt x="947520" y="834013"/>
                  </a:cubicBezTo>
                  <a:cubicBezTo>
                    <a:pt x="935678" y="822171"/>
                    <a:pt x="928274" y="806535"/>
                    <a:pt x="917375" y="793820"/>
                  </a:cubicBezTo>
                  <a:cubicBezTo>
                    <a:pt x="908127" y="783031"/>
                    <a:pt x="897278" y="773723"/>
                    <a:pt x="887230" y="763675"/>
                  </a:cubicBezTo>
                  <a:cubicBezTo>
                    <a:pt x="873916" y="723735"/>
                    <a:pt x="866236" y="715676"/>
                    <a:pt x="887230" y="663191"/>
                  </a:cubicBezTo>
                  <a:cubicBezTo>
                    <a:pt x="892508" y="649997"/>
                    <a:pt x="906377" y="642045"/>
                    <a:pt x="917375" y="633046"/>
                  </a:cubicBezTo>
                  <a:cubicBezTo>
                    <a:pt x="1001052" y="564583"/>
                    <a:pt x="970207" y="578267"/>
                    <a:pt x="1048003" y="562708"/>
                  </a:cubicBezTo>
                  <a:cubicBezTo>
                    <a:pt x="1071449" y="566057"/>
                    <a:pt x="1097158" y="562164"/>
                    <a:pt x="1118342" y="572756"/>
                  </a:cubicBezTo>
                  <a:cubicBezTo>
                    <a:pt x="1127816" y="577493"/>
                    <a:pt x="1123653" y="593427"/>
                    <a:pt x="1128390" y="602901"/>
                  </a:cubicBezTo>
                  <a:cubicBezTo>
                    <a:pt x="1133791" y="613703"/>
                    <a:pt x="1141788" y="622998"/>
                    <a:pt x="1148487" y="633046"/>
                  </a:cubicBezTo>
                  <a:cubicBezTo>
                    <a:pt x="1129699" y="658097"/>
                    <a:pt x="1118863" y="681836"/>
                    <a:pt x="1088197" y="693336"/>
                  </a:cubicBezTo>
                  <a:cubicBezTo>
                    <a:pt x="1072205" y="699333"/>
                    <a:pt x="1054702" y="700035"/>
                    <a:pt x="1037955" y="703385"/>
                  </a:cubicBezTo>
                  <a:cubicBezTo>
                    <a:pt x="987566" y="728579"/>
                    <a:pt x="971782" y="740024"/>
                    <a:pt x="917375" y="753626"/>
                  </a:cubicBezTo>
                  <a:cubicBezTo>
                    <a:pt x="897609" y="758567"/>
                    <a:pt x="877130" y="760030"/>
                    <a:pt x="857085" y="763675"/>
                  </a:cubicBezTo>
                  <a:cubicBezTo>
                    <a:pt x="749361" y="783261"/>
                    <a:pt x="871257" y="764521"/>
                    <a:pt x="736504" y="783771"/>
                  </a:cubicBezTo>
                  <a:cubicBezTo>
                    <a:pt x="696311" y="773723"/>
                    <a:pt x="654234" y="769401"/>
                    <a:pt x="615924" y="753626"/>
                  </a:cubicBezTo>
                  <a:cubicBezTo>
                    <a:pt x="596092" y="745460"/>
                    <a:pt x="580847" y="728598"/>
                    <a:pt x="565682" y="713433"/>
                  </a:cubicBezTo>
                  <a:cubicBezTo>
                    <a:pt x="539592" y="687344"/>
                    <a:pt x="531360" y="664886"/>
                    <a:pt x="515441" y="633046"/>
                  </a:cubicBezTo>
                  <a:cubicBezTo>
                    <a:pt x="522140" y="606250"/>
                    <a:pt x="516958" y="573096"/>
                    <a:pt x="535537" y="552659"/>
                  </a:cubicBezTo>
                  <a:cubicBezTo>
                    <a:pt x="540985" y="546666"/>
                    <a:pt x="658929" y="508179"/>
                    <a:pt x="676214" y="502418"/>
                  </a:cubicBezTo>
                  <a:cubicBezTo>
                    <a:pt x="736504" y="505767"/>
                    <a:pt x="796974" y="506741"/>
                    <a:pt x="857085" y="512466"/>
                  </a:cubicBezTo>
                  <a:cubicBezTo>
                    <a:pt x="867629" y="513470"/>
                    <a:pt x="879093" y="515733"/>
                    <a:pt x="887230" y="522514"/>
                  </a:cubicBezTo>
                  <a:cubicBezTo>
                    <a:pt x="896579" y="530305"/>
                    <a:pt x="928307" y="579106"/>
                    <a:pt x="937471" y="592853"/>
                  </a:cubicBezTo>
                  <a:cubicBezTo>
                    <a:pt x="882210" y="632325"/>
                    <a:pt x="870847" y="643264"/>
                    <a:pt x="816891" y="673240"/>
                  </a:cubicBezTo>
                  <a:cubicBezTo>
                    <a:pt x="803797" y="680514"/>
                    <a:pt x="791293" y="689968"/>
                    <a:pt x="776698" y="693336"/>
                  </a:cubicBezTo>
                  <a:cubicBezTo>
                    <a:pt x="747144" y="700156"/>
                    <a:pt x="716408" y="700035"/>
                    <a:pt x="686263" y="703385"/>
                  </a:cubicBezTo>
                  <a:cubicBezTo>
                    <a:pt x="639371" y="693337"/>
                    <a:pt x="588480" y="694687"/>
                    <a:pt x="545586" y="673240"/>
                  </a:cubicBezTo>
                  <a:cubicBezTo>
                    <a:pt x="523982" y="662438"/>
                    <a:pt x="505392" y="612949"/>
                    <a:pt x="505392" y="612949"/>
                  </a:cubicBezTo>
                  <a:cubicBezTo>
                    <a:pt x="522139" y="606250"/>
                    <a:pt x="537906" y="596177"/>
                    <a:pt x="555634" y="592853"/>
                  </a:cubicBezTo>
                  <a:cubicBezTo>
                    <a:pt x="666351" y="572094"/>
                    <a:pt x="681625" y="585182"/>
                    <a:pt x="796794" y="602901"/>
                  </a:cubicBezTo>
                  <a:cubicBezTo>
                    <a:pt x="807521" y="608264"/>
                    <a:pt x="856989" y="630922"/>
                    <a:pt x="867133" y="643094"/>
                  </a:cubicBezTo>
                  <a:cubicBezTo>
                    <a:pt x="876723" y="654601"/>
                    <a:pt x="880531" y="669890"/>
                    <a:pt x="887230" y="683288"/>
                  </a:cubicBezTo>
                  <a:cubicBezTo>
                    <a:pt x="877182" y="689987"/>
                    <a:pt x="866363" y="695654"/>
                    <a:pt x="857085" y="703385"/>
                  </a:cubicBezTo>
                  <a:cubicBezTo>
                    <a:pt x="846168" y="712482"/>
                    <a:pt x="838764" y="725647"/>
                    <a:pt x="826940" y="733530"/>
                  </a:cubicBezTo>
                  <a:cubicBezTo>
                    <a:pt x="808245" y="745993"/>
                    <a:pt x="786374" y="752916"/>
                    <a:pt x="766649" y="763675"/>
                  </a:cubicBezTo>
                  <a:cubicBezTo>
                    <a:pt x="731631" y="782776"/>
                    <a:pt x="706198" y="805338"/>
                    <a:pt x="666166" y="813916"/>
                  </a:cubicBezTo>
                  <a:cubicBezTo>
                    <a:pt x="636509" y="820271"/>
                    <a:pt x="605876" y="820615"/>
                    <a:pt x="575731" y="823965"/>
                  </a:cubicBezTo>
                  <a:cubicBezTo>
                    <a:pt x="552285" y="813917"/>
                    <a:pt x="520396" y="814450"/>
                    <a:pt x="505392" y="793820"/>
                  </a:cubicBezTo>
                  <a:cubicBezTo>
                    <a:pt x="489509" y="771981"/>
                    <a:pt x="494059" y="740407"/>
                    <a:pt x="495344" y="713433"/>
                  </a:cubicBezTo>
                  <a:cubicBezTo>
                    <a:pt x="499119" y="634172"/>
                    <a:pt x="509783" y="578957"/>
                    <a:pt x="545586" y="512466"/>
                  </a:cubicBezTo>
                  <a:cubicBezTo>
                    <a:pt x="557037" y="491200"/>
                    <a:pt x="567085" y="467471"/>
                    <a:pt x="585779" y="452176"/>
                  </a:cubicBezTo>
                  <a:cubicBezTo>
                    <a:pt x="617589" y="426150"/>
                    <a:pt x="667411" y="419772"/>
                    <a:pt x="706359" y="411982"/>
                  </a:cubicBezTo>
                  <a:cubicBezTo>
                    <a:pt x="739854" y="418681"/>
                    <a:pt x="775747" y="417944"/>
                    <a:pt x="806843" y="432079"/>
                  </a:cubicBezTo>
                  <a:cubicBezTo>
                    <a:pt x="852540" y="452850"/>
                    <a:pt x="789412" y="480099"/>
                    <a:pt x="786746" y="482321"/>
                  </a:cubicBezTo>
                  <a:cubicBezTo>
                    <a:pt x="775829" y="491418"/>
                    <a:pt x="769795" y="507188"/>
                    <a:pt x="756601" y="512466"/>
                  </a:cubicBezTo>
                  <a:cubicBezTo>
                    <a:pt x="698556" y="535684"/>
                    <a:pt x="578547" y="564516"/>
                    <a:pt x="505392" y="582804"/>
                  </a:cubicBezTo>
                  <a:cubicBezTo>
                    <a:pt x="428355" y="576105"/>
                    <a:pt x="350709" y="574466"/>
                    <a:pt x="274280" y="562708"/>
                  </a:cubicBezTo>
                  <a:cubicBezTo>
                    <a:pt x="262344" y="560872"/>
                    <a:pt x="253962" y="549630"/>
                    <a:pt x="244135" y="542611"/>
                  </a:cubicBezTo>
                  <a:cubicBezTo>
                    <a:pt x="199019" y="510385"/>
                    <a:pt x="210315" y="518839"/>
                    <a:pt x="173797" y="482321"/>
                  </a:cubicBezTo>
                  <a:cubicBezTo>
                    <a:pt x="170447" y="468923"/>
                    <a:pt x="157572" y="454479"/>
                    <a:pt x="163748" y="442127"/>
                  </a:cubicBezTo>
                  <a:cubicBezTo>
                    <a:pt x="183235" y="403152"/>
                    <a:pt x="285913" y="431139"/>
                    <a:pt x="294377" y="432079"/>
                  </a:cubicBezTo>
                  <a:cubicBezTo>
                    <a:pt x="314474" y="445477"/>
                    <a:pt x="336490" y="456368"/>
                    <a:pt x="354667" y="472273"/>
                  </a:cubicBezTo>
                  <a:cubicBezTo>
                    <a:pt x="363756" y="480226"/>
                    <a:pt x="367745" y="492591"/>
                    <a:pt x="374764" y="502418"/>
                  </a:cubicBezTo>
                  <a:cubicBezTo>
                    <a:pt x="384498" y="516046"/>
                    <a:pt x="394861" y="529213"/>
                    <a:pt x="404909" y="542611"/>
                  </a:cubicBezTo>
                  <a:cubicBezTo>
                    <a:pt x="408785" y="558113"/>
                    <a:pt x="425005" y="620288"/>
                    <a:pt x="425005" y="633046"/>
                  </a:cubicBezTo>
                  <a:cubicBezTo>
                    <a:pt x="425005" y="764904"/>
                    <a:pt x="432775" y="880049"/>
                    <a:pt x="314474" y="974690"/>
                  </a:cubicBezTo>
                  <a:cubicBezTo>
                    <a:pt x="297727" y="988088"/>
                    <a:pt x="283116" y="1004716"/>
                    <a:pt x="264232" y="1014884"/>
                  </a:cubicBezTo>
                  <a:cubicBezTo>
                    <a:pt x="239035" y="1028452"/>
                    <a:pt x="210641" y="1034981"/>
                    <a:pt x="183845" y="1045029"/>
                  </a:cubicBezTo>
                  <a:cubicBezTo>
                    <a:pt x="150351" y="1041679"/>
                    <a:pt x="115728" y="1044228"/>
                    <a:pt x="83362" y="1034980"/>
                  </a:cubicBezTo>
                  <a:cubicBezTo>
                    <a:pt x="65314" y="1029823"/>
                    <a:pt x="26572" y="988239"/>
                    <a:pt x="13023" y="974690"/>
                  </a:cubicBezTo>
                  <a:cubicBezTo>
                    <a:pt x="9674" y="937846"/>
                    <a:pt x="2975" y="901154"/>
                    <a:pt x="2975" y="864158"/>
                  </a:cubicBezTo>
                  <a:cubicBezTo>
                    <a:pt x="2975" y="771723"/>
                    <a:pt x="-18357" y="700352"/>
                    <a:pt x="53216" y="643094"/>
                  </a:cubicBezTo>
                  <a:cubicBezTo>
                    <a:pt x="78132" y="623161"/>
                    <a:pt x="113332" y="613007"/>
                    <a:pt x="143652" y="602901"/>
                  </a:cubicBezTo>
                  <a:cubicBezTo>
                    <a:pt x="170447" y="606250"/>
                    <a:pt x="200882" y="599055"/>
                    <a:pt x="224038" y="612949"/>
                  </a:cubicBezTo>
                  <a:cubicBezTo>
                    <a:pt x="234394" y="619162"/>
                    <a:pt x="205805" y="631060"/>
                    <a:pt x="193893" y="633046"/>
                  </a:cubicBezTo>
                  <a:cubicBezTo>
                    <a:pt x="183445" y="634787"/>
                    <a:pt x="173796" y="626347"/>
                    <a:pt x="163748" y="622998"/>
                  </a:cubicBezTo>
                  <a:cubicBezTo>
                    <a:pt x="147001" y="609600"/>
                    <a:pt x="129647" y="596927"/>
                    <a:pt x="113507" y="582804"/>
                  </a:cubicBezTo>
                  <a:cubicBezTo>
                    <a:pt x="102813" y="573446"/>
                    <a:pt x="85372" y="566727"/>
                    <a:pt x="83362" y="552659"/>
                  </a:cubicBezTo>
                  <a:cubicBezTo>
                    <a:pt x="81244" y="537831"/>
                    <a:pt x="92866" y="523058"/>
                    <a:pt x="103458" y="512466"/>
                  </a:cubicBezTo>
                  <a:cubicBezTo>
                    <a:pt x="114050" y="501874"/>
                    <a:pt x="129671" y="497746"/>
                    <a:pt x="143652" y="492369"/>
                  </a:cubicBezTo>
                  <a:cubicBezTo>
                    <a:pt x="173310" y="480962"/>
                    <a:pt x="203942" y="472272"/>
                    <a:pt x="234087" y="462224"/>
                  </a:cubicBezTo>
                  <a:cubicBezTo>
                    <a:pt x="434880" y="489605"/>
                    <a:pt x="420667" y="435928"/>
                    <a:pt x="495344" y="542611"/>
                  </a:cubicBezTo>
                  <a:cubicBezTo>
                    <a:pt x="506544" y="558611"/>
                    <a:pt x="515441" y="576106"/>
                    <a:pt x="525489" y="592853"/>
                  </a:cubicBezTo>
                  <a:cubicBezTo>
                    <a:pt x="518790" y="616299"/>
                    <a:pt x="515482" y="640992"/>
                    <a:pt x="505392" y="663191"/>
                  </a:cubicBezTo>
                  <a:cubicBezTo>
                    <a:pt x="487852" y="701779"/>
                    <a:pt x="474868" y="702220"/>
                    <a:pt x="445102" y="723481"/>
                  </a:cubicBezTo>
                  <a:cubicBezTo>
                    <a:pt x="431474" y="733215"/>
                    <a:pt x="419549" y="745493"/>
                    <a:pt x="404909" y="753626"/>
                  </a:cubicBezTo>
                  <a:cubicBezTo>
                    <a:pt x="367727" y="774283"/>
                    <a:pt x="344973" y="775662"/>
                    <a:pt x="304425" y="783771"/>
                  </a:cubicBezTo>
                  <a:cubicBezTo>
                    <a:pt x="287678" y="763674"/>
                    <a:pt x="265146" y="747233"/>
                    <a:pt x="254183" y="723481"/>
                  </a:cubicBezTo>
                  <a:cubicBezTo>
                    <a:pt x="244258" y="701977"/>
                    <a:pt x="240111" y="676483"/>
                    <a:pt x="244135" y="653143"/>
                  </a:cubicBezTo>
                  <a:cubicBezTo>
                    <a:pt x="257953" y="573000"/>
                    <a:pt x="286610" y="425936"/>
                    <a:pt x="354667" y="351692"/>
                  </a:cubicBezTo>
                  <a:cubicBezTo>
                    <a:pt x="401134" y="301001"/>
                    <a:pt x="451015" y="304287"/>
                    <a:pt x="515441" y="291402"/>
                  </a:cubicBezTo>
                  <a:cubicBezTo>
                    <a:pt x="579080" y="301450"/>
                    <a:pt x="643993" y="305378"/>
                    <a:pt x="706359" y="321547"/>
                  </a:cubicBezTo>
                  <a:cubicBezTo>
                    <a:pt x="754946" y="334144"/>
                    <a:pt x="811930" y="376876"/>
                    <a:pt x="847036" y="411982"/>
                  </a:cubicBezTo>
                  <a:cubicBezTo>
                    <a:pt x="859497" y="424443"/>
                    <a:pt x="885868" y="465207"/>
                    <a:pt x="897278" y="482321"/>
                  </a:cubicBezTo>
                  <a:cubicBezTo>
                    <a:pt x="903977" y="502418"/>
                    <a:pt x="919715" y="521557"/>
                    <a:pt x="917375" y="542611"/>
                  </a:cubicBezTo>
                  <a:cubicBezTo>
                    <a:pt x="908147" y="625655"/>
                    <a:pt x="918910" y="647744"/>
                    <a:pt x="857085" y="713433"/>
                  </a:cubicBezTo>
                  <a:cubicBezTo>
                    <a:pt x="824459" y="748099"/>
                    <a:pt x="783500" y="773849"/>
                    <a:pt x="746553" y="803868"/>
                  </a:cubicBezTo>
                  <a:cubicBezTo>
                    <a:pt x="686883" y="852350"/>
                    <a:pt x="716245" y="839079"/>
                    <a:pt x="656118" y="854110"/>
                  </a:cubicBezTo>
                  <a:cubicBezTo>
                    <a:pt x="646069" y="860809"/>
                    <a:pt x="636774" y="868806"/>
                    <a:pt x="625972" y="874207"/>
                  </a:cubicBezTo>
                  <a:cubicBezTo>
                    <a:pt x="609839" y="882273"/>
                    <a:pt x="557694" y="894303"/>
                    <a:pt x="575731" y="894303"/>
                  </a:cubicBezTo>
                  <a:cubicBezTo>
                    <a:pt x="600115" y="894303"/>
                    <a:pt x="623282" y="882888"/>
                    <a:pt x="646069" y="874207"/>
                  </a:cubicBezTo>
                  <a:cubicBezTo>
                    <a:pt x="693744" y="856045"/>
                    <a:pt x="737880" y="828576"/>
                    <a:pt x="786746" y="813916"/>
                  </a:cubicBezTo>
                  <a:cubicBezTo>
                    <a:pt x="913095" y="776012"/>
                    <a:pt x="852531" y="788108"/>
                    <a:pt x="967616" y="773723"/>
                  </a:cubicBezTo>
                  <a:cubicBezTo>
                    <a:pt x="1017858" y="783771"/>
                    <a:pt x="1075710" y="775447"/>
                    <a:pt x="1118342" y="803868"/>
                  </a:cubicBezTo>
                  <a:cubicBezTo>
                    <a:pt x="1134592" y="814702"/>
                    <a:pt x="1102007" y="840300"/>
                    <a:pt x="1088197" y="854110"/>
                  </a:cubicBezTo>
                  <a:cubicBezTo>
                    <a:pt x="1046577" y="895730"/>
                    <a:pt x="1018986" y="895720"/>
                    <a:pt x="967616" y="914400"/>
                  </a:cubicBezTo>
                  <a:cubicBezTo>
                    <a:pt x="874879" y="948123"/>
                    <a:pt x="956304" y="930604"/>
                    <a:pt x="816891" y="944545"/>
                  </a:cubicBezTo>
                  <a:cubicBezTo>
                    <a:pt x="786746" y="937846"/>
                    <a:pt x="754076" y="938258"/>
                    <a:pt x="726456" y="924448"/>
                  </a:cubicBezTo>
                  <a:cubicBezTo>
                    <a:pt x="716982" y="919711"/>
                    <a:pt x="721145" y="903777"/>
                    <a:pt x="716408" y="894303"/>
                  </a:cubicBezTo>
                  <a:cubicBezTo>
                    <a:pt x="711007" y="883501"/>
                    <a:pt x="703010" y="874206"/>
                    <a:pt x="696311" y="864158"/>
                  </a:cubicBezTo>
                  <a:cubicBezTo>
                    <a:pt x="687979" y="814165"/>
                    <a:pt x="673814" y="782347"/>
                    <a:pt x="706359" y="733530"/>
                  </a:cubicBezTo>
                  <a:cubicBezTo>
                    <a:pt x="742890" y="678732"/>
                    <a:pt x="774249" y="684268"/>
                    <a:pt x="826940" y="663191"/>
                  </a:cubicBezTo>
                  <a:cubicBezTo>
                    <a:pt x="917566" y="626940"/>
                    <a:pt x="805057" y="649991"/>
                    <a:pt x="957568" y="633046"/>
                  </a:cubicBezTo>
                  <a:cubicBezTo>
                    <a:pt x="1007268" y="636869"/>
                    <a:pt x="1082017" y="626092"/>
                    <a:pt x="1128390" y="663191"/>
                  </a:cubicBezTo>
                  <a:cubicBezTo>
                    <a:pt x="1150583" y="680946"/>
                    <a:pt x="1188680" y="723481"/>
                    <a:pt x="1188680" y="723481"/>
                  </a:cubicBezTo>
                  <a:cubicBezTo>
                    <a:pt x="1181981" y="743578"/>
                    <a:pt x="1179257" y="765473"/>
                    <a:pt x="1168583" y="783771"/>
                  </a:cubicBezTo>
                  <a:cubicBezTo>
                    <a:pt x="1151763" y="812605"/>
                    <a:pt x="1100114" y="867017"/>
                    <a:pt x="1068100" y="884255"/>
                  </a:cubicBezTo>
                  <a:cubicBezTo>
                    <a:pt x="1029326" y="905133"/>
                    <a:pt x="969376" y="917716"/>
                    <a:pt x="927423" y="934497"/>
                  </a:cubicBezTo>
                  <a:cubicBezTo>
                    <a:pt x="913515" y="940060"/>
                    <a:pt x="900628" y="947894"/>
                    <a:pt x="887230" y="954593"/>
                  </a:cubicBezTo>
                  <a:cubicBezTo>
                    <a:pt x="838069" y="944761"/>
                    <a:pt x="783750" y="953221"/>
                    <a:pt x="756601" y="904352"/>
                  </a:cubicBezTo>
                  <a:cubicBezTo>
                    <a:pt x="746313" y="885834"/>
                    <a:pt x="743203" y="864159"/>
                    <a:pt x="736504" y="844062"/>
                  </a:cubicBezTo>
                  <a:cubicBezTo>
                    <a:pt x="746552" y="750277"/>
                    <a:pt x="739770" y="653119"/>
                    <a:pt x="766649" y="562708"/>
                  </a:cubicBezTo>
                  <a:cubicBezTo>
                    <a:pt x="778143" y="524048"/>
                    <a:pt x="818516" y="500793"/>
                    <a:pt x="847036" y="472273"/>
                  </a:cubicBezTo>
                  <a:cubicBezTo>
                    <a:pt x="871461" y="447848"/>
                    <a:pt x="923523" y="410445"/>
                    <a:pt x="957568" y="401934"/>
                  </a:cubicBezTo>
                  <a:cubicBezTo>
                    <a:pt x="990225" y="393770"/>
                    <a:pt x="1024557" y="395235"/>
                    <a:pt x="1058052" y="391886"/>
                  </a:cubicBezTo>
                  <a:cubicBezTo>
                    <a:pt x="1158535" y="401934"/>
                    <a:pt x="1260106" y="404191"/>
                    <a:pt x="1359502" y="422031"/>
                  </a:cubicBezTo>
                  <a:cubicBezTo>
                    <a:pt x="1391971" y="427859"/>
                    <a:pt x="1421442" y="445602"/>
                    <a:pt x="1449937" y="462224"/>
                  </a:cubicBezTo>
                  <a:cubicBezTo>
                    <a:pt x="1550303" y="520770"/>
                    <a:pt x="1419844" y="472288"/>
                    <a:pt x="1510227" y="502418"/>
                  </a:cubicBezTo>
                  <a:cubicBezTo>
                    <a:pt x="1500179" y="509117"/>
                    <a:pt x="1492065" y="524012"/>
                    <a:pt x="1480082" y="522514"/>
                  </a:cubicBezTo>
                  <a:cubicBezTo>
                    <a:pt x="1408336" y="513546"/>
                    <a:pt x="1337903" y="494399"/>
                    <a:pt x="1269067" y="472273"/>
                  </a:cubicBezTo>
                  <a:cubicBezTo>
                    <a:pt x="1246776" y="465108"/>
                    <a:pt x="1195021" y="429607"/>
                    <a:pt x="1168583" y="411982"/>
                  </a:cubicBezTo>
                  <a:cubicBezTo>
                    <a:pt x="1161884" y="401934"/>
                    <a:pt x="1143086" y="392638"/>
                    <a:pt x="1148487" y="381837"/>
                  </a:cubicBezTo>
                  <a:cubicBezTo>
                    <a:pt x="1154663" y="369485"/>
                    <a:pt x="1174870" y="371789"/>
                    <a:pt x="1188680" y="371789"/>
                  </a:cubicBezTo>
                  <a:cubicBezTo>
                    <a:pt x="1215684" y="371789"/>
                    <a:pt x="1242271" y="378488"/>
                    <a:pt x="1269067" y="381837"/>
                  </a:cubicBezTo>
                  <a:cubicBezTo>
                    <a:pt x="1294009" y="392527"/>
                    <a:pt x="1374768" y="425508"/>
                    <a:pt x="1399696" y="442127"/>
                  </a:cubicBezTo>
                  <a:cubicBezTo>
                    <a:pt x="1441500" y="469996"/>
                    <a:pt x="1488890" y="493331"/>
                    <a:pt x="1520276" y="532563"/>
                  </a:cubicBezTo>
                  <a:lnTo>
                    <a:pt x="1560469" y="582804"/>
                  </a:lnTo>
                  <a:cubicBezTo>
                    <a:pt x="1568398" y="614516"/>
                    <a:pt x="1580972" y="640435"/>
                    <a:pt x="1560469" y="673240"/>
                  </a:cubicBezTo>
                  <a:cubicBezTo>
                    <a:pt x="1551593" y="687442"/>
                    <a:pt x="1534637" y="694769"/>
                    <a:pt x="1520276" y="703385"/>
                  </a:cubicBezTo>
                  <a:cubicBezTo>
                    <a:pt x="1468388" y="734518"/>
                    <a:pt x="1469027" y="731270"/>
                    <a:pt x="1419792" y="743578"/>
                  </a:cubicBezTo>
                  <a:cubicBezTo>
                    <a:pt x="1392996" y="740229"/>
                    <a:pt x="1357187" y="753853"/>
                    <a:pt x="1339405" y="733530"/>
                  </a:cubicBezTo>
                  <a:cubicBezTo>
                    <a:pt x="1323809" y="715706"/>
                    <a:pt x="1343222" y="686041"/>
                    <a:pt x="1349454" y="663191"/>
                  </a:cubicBezTo>
                  <a:cubicBezTo>
                    <a:pt x="1353395" y="648740"/>
                    <a:pt x="1359962" y="634505"/>
                    <a:pt x="1369551" y="622998"/>
                  </a:cubicBezTo>
                  <a:cubicBezTo>
                    <a:pt x="1381180" y="609043"/>
                    <a:pt x="1458125" y="573687"/>
                    <a:pt x="1459986" y="572756"/>
                  </a:cubicBezTo>
                  <a:cubicBezTo>
                    <a:pt x="1506878" y="576105"/>
                    <a:pt x="1555366" y="570222"/>
                    <a:pt x="1600663" y="582804"/>
                  </a:cubicBezTo>
                  <a:cubicBezTo>
                    <a:pt x="1618919" y="587875"/>
                    <a:pt x="1628268" y="608836"/>
                    <a:pt x="1640856" y="622998"/>
                  </a:cubicBezTo>
                  <a:cubicBezTo>
                    <a:pt x="1655104" y="639028"/>
                    <a:pt x="1668750" y="655670"/>
                    <a:pt x="1681049" y="673240"/>
                  </a:cubicBezTo>
                  <a:cubicBezTo>
                    <a:pt x="1703131" y="704786"/>
                    <a:pt x="1714555" y="730203"/>
                    <a:pt x="1731291" y="763675"/>
                  </a:cubicBezTo>
                  <a:cubicBezTo>
                    <a:pt x="1724592" y="803868"/>
                    <a:pt x="1731411" y="848876"/>
                    <a:pt x="1711194" y="884255"/>
                  </a:cubicBezTo>
                  <a:cubicBezTo>
                    <a:pt x="1700684" y="902648"/>
                    <a:pt x="1650904" y="904352"/>
                    <a:pt x="1650904" y="904352"/>
                  </a:cubicBezTo>
                  <a:cubicBezTo>
                    <a:pt x="1636167" y="903431"/>
                    <a:pt x="1510179" y="909352"/>
                    <a:pt x="1459986" y="884255"/>
                  </a:cubicBezTo>
                  <a:cubicBezTo>
                    <a:pt x="1449184" y="878854"/>
                    <a:pt x="1439889" y="870857"/>
                    <a:pt x="1429841" y="864158"/>
                  </a:cubicBezTo>
                  <a:cubicBezTo>
                    <a:pt x="1434235" y="837794"/>
                    <a:pt x="1439953" y="776997"/>
                    <a:pt x="1459986" y="753626"/>
                  </a:cubicBezTo>
                  <a:cubicBezTo>
                    <a:pt x="1474315" y="736909"/>
                    <a:pt x="1520881" y="728354"/>
                    <a:pt x="1540372" y="723481"/>
                  </a:cubicBezTo>
                  <a:cubicBezTo>
                    <a:pt x="1560469" y="726831"/>
                    <a:pt x="1582440" y="724418"/>
                    <a:pt x="1600663" y="733530"/>
                  </a:cubicBezTo>
                  <a:cubicBezTo>
                    <a:pt x="1643630" y="755014"/>
                    <a:pt x="1607094" y="815702"/>
                    <a:pt x="1590614" y="834013"/>
                  </a:cubicBezTo>
                  <a:cubicBezTo>
                    <a:pt x="1575583" y="850714"/>
                    <a:pt x="1551295" y="856092"/>
                    <a:pt x="1530324" y="864158"/>
                  </a:cubicBezTo>
                  <a:cubicBezTo>
                    <a:pt x="1470706" y="887088"/>
                    <a:pt x="1443556" y="886309"/>
                    <a:pt x="1379599" y="894303"/>
                  </a:cubicBezTo>
                  <a:cubicBezTo>
                    <a:pt x="1315959" y="890954"/>
                    <a:pt x="1250890" y="898079"/>
                    <a:pt x="1188680" y="884255"/>
                  </a:cubicBezTo>
                  <a:cubicBezTo>
                    <a:pt x="1178340" y="881957"/>
                    <a:pt x="1191948" y="862247"/>
                    <a:pt x="1198729" y="854110"/>
                  </a:cubicBezTo>
                  <a:cubicBezTo>
                    <a:pt x="1209450" y="841245"/>
                    <a:pt x="1223943" y="831455"/>
                    <a:pt x="1238922" y="823965"/>
                  </a:cubicBezTo>
                  <a:cubicBezTo>
                    <a:pt x="1257869" y="814491"/>
                    <a:pt x="1299212" y="803868"/>
                    <a:pt x="1299212" y="803868"/>
                  </a:cubicBezTo>
                  <a:cubicBezTo>
                    <a:pt x="1235572" y="797169"/>
                    <a:pt x="1171414" y="794291"/>
                    <a:pt x="1108293" y="783771"/>
                  </a:cubicBezTo>
                  <a:cubicBezTo>
                    <a:pt x="1059958" y="775715"/>
                    <a:pt x="1010705" y="731657"/>
                    <a:pt x="987713" y="693336"/>
                  </a:cubicBezTo>
                  <a:cubicBezTo>
                    <a:pt x="977665" y="676589"/>
                    <a:pt x="967919" y="659656"/>
                    <a:pt x="957568" y="643094"/>
                  </a:cubicBezTo>
                  <a:cubicBezTo>
                    <a:pt x="951167" y="632853"/>
                    <a:pt x="944170" y="622997"/>
                    <a:pt x="937471" y="612949"/>
                  </a:cubicBezTo>
                  <a:cubicBezTo>
                    <a:pt x="934122" y="602901"/>
                    <a:pt x="926668" y="593369"/>
                    <a:pt x="927423" y="582804"/>
                  </a:cubicBezTo>
                  <a:cubicBezTo>
                    <a:pt x="930091" y="545451"/>
                    <a:pt x="939674" y="508889"/>
                    <a:pt x="947520" y="472273"/>
                  </a:cubicBezTo>
                  <a:cubicBezTo>
                    <a:pt x="949739" y="461916"/>
                    <a:pt x="950078" y="449617"/>
                    <a:pt x="957568" y="442127"/>
                  </a:cubicBezTo>
                  <a:cubicBezTo>
                    <a:pt x="971378" y="428317"/>
                    <a:pt x="990341" y="420716"/>
                    <a:pt x="1007810" y="411982"/>
                  </a:cubicBezTo>
                  <a:cubicBezTo>
                    <a:pt x="1028408" y="401683"/>
                    <a:pt x="1069089" y="395708"/>
                    <a:pt x="1088197" y="391886"/>
                  </a:cubicBezTo>
                  <a:cubicBezTo>
                    <a:pt x="1165562" y="400482"/>
                    <a:pt x="1177729" y="391284"/>
                    <a:pt x="1238922" y="432079"/>
                  </a:cubicBezTo>
                  <a:cubicBezTo>
                    <a:pt x="1250746" y="439962"/>
                    <a:pt x="1259019" y="452176"/>
                    <a:pt x="1269067" y="462224"/>
                  </a:cubicBezTo>
                  <a:cubicBezTo>
                    <a:pt x="1259019" y="472272"/>
                    <a:pt x="1251908" y="486597"/>
                    <a:pt x="1238922" y="492369"/>
                  </a:cubicBezTo>
                  <a:cubicBezTo>
                    <a:pt x="1220304" y="500644"/>
                    <a:pt x="1198521" y="497998"/>
                    <a:pt x="1178632" y="502418"/>
                  </a:cubicBezTo>
                  <a:cubicBezTo>
                    <a:pt x="1168292" y="504716"/>
                    <a:pt x="1158535" y="509117"/>
                    <a:pt x="1148487" y="512466"/>
                  </a:cubicBezTo>
                  <a:cubicBezTo>
                    <a:pt x="1065006" y="506045"/>
                    <a:pt x="1025715" y="537496"/>
                    <a:pt x="997762" y="472273"/>
                  </a:cubicBezTo>
                  <a:cubicBezTo>
                    <a:pt x="992322" y="459579"/>
                    <a:pt x="991063" y="445477"/>
                    <a:pt x="987713" y="432079"/>
                  </a:cubicBezTo>
                  <a:cubicBezTo>
                    <a:pt x="991063" y="398585"/>
                    <a:pt x="989089" y="364121"/>
                    <a:pt x="997762" y="331596"/>
                  </a:cubicBezTo>
                  <a:cubicBezTo>
                    <a:pt x="1002794" y="312725"/>
                    <a:pt x="1016189" y="296978"/>
                    <a:pt x="1027907" y="281354"/>
                  </a:cubicBezTo>
                  <a:cubicBezTo>
                    <a:pt x="1048346" y="254102"/>
                    <a:pt x="1084492" y="232833"/>
                    <a:pt x="1108293" y="211015"/>
                  </a:cubicBezTo>
                  <a:cubicBezTo>
                    <a:pt x="1132735" y="188609"/>
                    <a:pt x="1150199" y="157737"/>
                    <a:pt x="1178632" y="140677"/>
                  </a:cubicBezTo>
                  <a:cubicBezTo>
                    <a:pt x="1287826" y="75161"/>
                    <a:pt x="1183300" y="132935"/>
                    <a:pt x="1259019" y="100484"/>
                  </a:cubicBezTo>
                  <a:cubicBezTo>
                    <a:pt x="1345949" y="63228"/>
                    <a:pt x="1258652" y="93908"/>
                    <a:pt x="1329357" y="70338"/>
                  </a:cubicBezTo>
                  <a:cubicBezTo>
                    <a:pt x="1349454" y="77037"/>
                    <a:pt x="1379604" y="71783"/>
                    <a:pt x="1389647" y="90435"/>
                  </a:cubicBezTo>
                  <a:cubicBezTo>
                    <a:pt x="1416670" y="140621"/>
                    <a:pt x="1384955" y="362200"/>
                    <a:pt x="1379599" y="381837"/>
                  </a:cubicBezTo>
                  <a:cubicBezTo>
                    <a:pt x="1374613" y="400117"/>
                    <a:pt x="1355170" y="411521"/>
                    <a:pt x="1339405" y="422031"/>
                  </a:cubicBezTo>
                  <a:cubicBezTo>
                    <a:pt x="1327395" y="430038"/>
                    <a:pt x="1278050" y="445832"/>
                    <a:pt x="1259019" y="452176"/>
                  </a:cubicBezTo>
                  <a:cubicBezTo>
                    <a:pt x="1235573" y="448826"/>
                    <a:pt x="1209864" y="452719"/>
                    <a:pt x="1188680" y="442127"/>
                  </a:cubicBezTo>
                  <a:cubicBezTo>
                    <a:pt x="1160785" y="428180"/>
                    <a:pt x="1195377" y="365093"/>
                    <a:pt x="1198729" y="361741"/>
                  </a:cubicBezTo>
                  <a:cubicBezTo>
                    <a:pt x="1211344" y="349126"/>
                    <a:pt x="1270098" y="336362"/>
                    <a:pt x="1289164" y="331596"/>
                  </a:cubicBezTo>
                  <a:cubicBezTo>
                    <a:pt x="1322658" y="334945"/>
                    <a:pt x="1356848" y="334075"/>
                    <a:pt x="1389647" y="341644"/>
                  </a:cubicBezTo>
                  <a:cubicBezTo>
                    <a:pt x="1401414" y="344360"/>
                    <a:pt x="1419792" y="349664"/>
                    <a:pt x="1419792" y="361741"/>
                  </a:cubicBezTo>
                  <a:cubicBezTo>
                    <a:pt x="1419792" y="373817"/>
                    <a:pt x="1399695" y="375138"/>
                    <a:pt x="1389647" y="381837"/>
                  </a:cubicBezTo>
                  <a:cubicBezTo>
                    <a:pt x="1367403" y="367008"/>
                    <a:pt x="1344831" y="354807"/>
                    <a:pt x="1329357" y="331596"/>
                  </a:cubicBezTo>
                  <a:cubicBezTo>
                    <a:pt x="1323482" y="322783"/>
                    <a:pt x="1322658" y="311499"/>
                    <a:pt x="1319309" y="301451"/>
                  </a:cubicBezTo>
                  <a:cubicBezTo>
                    <a:pt x="1326008" y="288053"/>
                    <a:pt x="1328813" y="271849"/>
                    <a:pt x="1339405" y="261257"/>
                  </a:cubicBezTo>
                  <a:cubicBezTo>
                    <a:pt x="1362772" y="237890"/>
                    <a:pt x="1412496" y="235677"/>
                    <a:pt x="1439889" y="231112"/>
                  </a:cubicBezTo>
                  <a:cubicBezTo>
                    <a:pt x="1569809" y="252766"/>
                    <a:pt x="1538971" y="219103"/>
                    <a:pt x="1590614" y="291402"/>
                  </a:cubicBezTo>
                  <a:cubicBezTo>
                    <a:pt x="1597633" y="301229"/>
                    <a:pt x="1604012" y="311499"/>
                    <a:pt x="1610711" y="321547"/>
                  </a:cubicBezTo>
                  <a:cubicBezTo>
                    <a:pt x="1607362" y="341644"/>
                    <a:pt x="1609774" y="363614"/>
                    <a:pt x="1600663" y="381837"/>
                  </a:cubicBezTo>
                  <a:cubicBezTo>
                    <a:pt x="1592189" y="398784"/>
                    <a:pt x="1575425" y="410398"/>
                    <a:pt x="1560469" y="422031"/>
                  </a:cubicBezTo>
                  <a:cubicBezTo>
                    <a:pt x="1545053" y="434022"/>
                    <a:pt x="1526789" y="441825"/>
                    <a:pt x="1510227" y="452176"/>
                  </a:cubicBezTo>
                  <a:cubicBezTo>
                    <a:pt x="1453414" y="487684"/>
                    <a:pt x="1508502" y="458063"/>
                    <a:pt x="1439889" y="492369"/>
                  </a:cubicBezTo>
                  <a:cubicBezTo>
                    <a:pt x="1389672" y="483239"/>
                    <a:pt x="1316083" y="500309"/>
                    <a:pt x="1309260" y="432079"/>
                  </a:cubicBezTo>
                  <a:cubicBezTo>
                    <a:pt x="1307233" y="411806"/>
                    <a:pt x="1315959" y="391886"/>
                    <a:pt x="1319309" y="371789"/>
                  </a:cubicBezTo>
                  <a:cubicBezTo>
                    <a:pt x="1366201" y="375138"/>
                    <a:pt x="1414885" y="368572"/>
                    <a:pt x="1459986" y="381837"/>
                  </a:cubicBezTo>
                  <a:cubicBezTo>
                    <a:pt x="1476053" y="386563"/>
                    <a:pt x="1475929" y="413155"/>
                    <a:pt x="1490131" y="422031"/>
                  </a:cubicBezTo>
                  <a:cubicBezTo>
                    <a:pt x="1504614" y="431083"/>
                    <a:pt x="1523625" y="428730"/>
                    <a:pt x="1540372" y="432079"/>
                  </a:cubicBezTo>
                  <a:cubicBezTo>
                    <a:pt x="1550421" y="438778"/>
                    <a:pt x="1569515" y="464211"/>
                    <a:pt x="1570518" y="452176"/>
                  </a:cubicBezTo>
                  <a:cubicBezTo>
                    <a:pt x="1590104" y="217150"/>
                    <a:pt x="1571624" y="267892"/>
                    <a:pt x="1550421" y="140677"/>
                  </a:cubicBezTo>
                  <a:cubicBezTo>
                    <a:pt x="1546527" y="117315"/>
                    <a:pt x="1549991" y="91981"/>
                    <a:pt x="1540372" y="70338"/>
                  </a:cubicBezTo>
                  <a:cubicBezTo>
                    <a:pt x="1535467" y="59302"/>
                    <a:pt x="1520275" y="56941"/>
                    <a:pt x="1510227" y="50242"/>
                  </a:cubicBezTo>
                  <a:cubicBezTo>
                    <a:pt x="1476733" y="53591"/>
                    <a:pt x="1443014" y="55172"/>
                    <a:pt x="1409744" y="60290"/>
                  </a:cubicBezTo>
                  <a:cubicBezTo>
                    <a:pt x="1384367" y="64194"/>
                    <a:pt x="1369912" y="75822"/>
                    <a:pt x="1349454" y="90435"/>
                  </a:cubicBezTo>
                  <a:cubicBezTo>
                    <a:pt x="1304335" y="122663"/>
                    <a:pt x="1315635" y="114205"/>
                    <a:pt x="1279115" y="150725"/>
                  </a:cubicBezTo>
                  <a:cubicBezTo>
                    <a:pt x="1275766" y="160773"/>
                    <a:pt x="1271977" y="170686"/>
                    <a:pt x="1269067" y="180870"/>
                  </a:cubicBezTo>
                  <a:cubicBezTo>
                    <a:pt x="1251267" y="243174"/>
                    <a:pt x="1248982" y="271353"/>
                    <a:pt x="1269067" y="351692"/>
                  </a:cubicBezTo>
                  <a:cubicBezTo>
                    <a:pt x="1272514" y="365478"/>
                    <a:pt x="1290115" y="370920"/>
                    <a:pt x="1299212" y="381837"/>
                  </a:cubicBezTo>
                  <a:cubicBezTo>
                    <a:pt x="1339792" y="430532"/>
                    <a:pt x="1293408" y="399031"/>
                    <a:pt x="1359502" y="432079"/>
                  </a:cubicBezTo>
                  <a:cubicBezTo>
                    <a:pt x="1372900" y="428730"/>
                    <a:pt x="1389931" y="431796"/>
                    <a:pt x="1399696" y="422031"/>
                  </a:cubicBezTo>
                  <a:cubicBezTo>
                    <a:pt x="1420584" y="401143"/>
                    <a:pt x="1403312" y="337818"/>
                    <a:pt x="1399696" y="321547"/>
                  </a:cubicBezTo>
                  <a:cubicBezTo>
                    <a:pt x="1397398" y="311207"/>
                    <a:pt x="1396428" y="299539"/>
                    <a:pt x="1389647" y="291402"/>
                  </a:cubicBezTo>
                  <a:cubicBezTo>
                    <a:pt x="1378926" y="278537"/>
                    <a:pt x="1363174" y="270861"/>
                    <a:pt x="1349454" y="261257"/>
                  </a:cubicBezTo>
                  <a:cubicBezTo>
                    <a:pt x="1286634" y="217283"/>
                    <a:pt x="1309322" y="227784"/>
                    <a:pt x="1259019" y="211015"/>
                  </a:cubicBezTo>
                  <a:cubicBezTo>
                    <a:pt x="1201089" y="217830"/>
                    <a:pt x="1092296" y="206916"/>
                    <a:pt x="1037955" y="261257"/>
                  </a:cubicBezTo>
                  <a:cubicBezTo>
                    <a:pt x="1014271" y="284941"/>
                    <a:pt x="977665" y="341644"/>
                    <a:pt x="977665" y="341644"/>
                  </a:cubicBezTo>
                  <a:cubicBezTo>
                    <a:pt x="970966" y="361741"/>
                    <a:pt x="950869" y="381837"/>
                    <a:pt x="957568" y="401934"/>
                  </a:cubicBezTo>
                  <a:cubicBezTo>
                    <a:pt x="960917" y="411982"/>
                    <a:pt x="961113" y="423718"/>
                    <a:pt x="967616" y="432079"/>
                  </a:cubicBezTo>
                  <a:cubicBezTo>
                    <a:pt x="1018346" y="497302"/>
                    <a:pt x="1009725" y="487823"/>
                    <a:pt x="1068100" y="502418"/>
                  </a:cubicBezTo>
                  <a:cubicBezTo>
                    <a:pt x="1071449" y="492370"/>
                    <a:pt x="1079889" y="482721"/>
                    <a:pt x="1078148" y="472273"/>
                  </a:cubicBezTo>
                  <a:cubicBezTo>
                    <a:pt x="1073587" y="444904"/>
                    <a:pt x="1045868" y="436000"/>
                    <a:pt x="1027907" y="422031"/>
                  </a:cubicBezTo>
                  <a:cubicBezTo>
                    <a:pt x="983477" y="387475"/>
                    <a:pt x="967006" y="364204"/>
                    <a:pt x="917375" y="341644"/>
                  </a:cubicBezTo>
                  <a:cubicBezTo>
                    <a:pt x="898090" y="332878"/>
                    <a:pt x="857085" y="321547"/>
                    <a:pt x="857085" y="321547"/>
                  </a:cubicBezTo>
                  <a:cubicBezTo>
                    <a:pt x="806843" y="324897"/>
                    <a:pt x="747759" y="302934"/>
                    <a:pt x="706359" y="331596"/>
                  </a:cubicBezTo>
                  <a:cubicBezTo>
                    <a:pt x="683650" y="347318"/>
                    <a:pt x="715833" y="386487"/>
                    <a:pt x="726456" y="411982"/>
                  </a:cubicBezTo>
                  <a:cubicBezTo>
                    <a:pt x="741902" y="449053"/>
                    <a:pt x="773047" y="465423"/>
                    <a:pt x="806843" y="482321"/>
                  </a:cubicBezTo>
                  <a:cubicBezTo>
                    <a:pt x="853037" y="505418"/>
                    <a:pt x="852502" y="499673"/>
                    <a:pt x="897278" y="512466"/>
                  </a:cubicBezTo>
                  <a:cubicBezTo>
                    <a:pt x="907462" y="515376"/>
                    <a:pt x="917375" y="519165"/>
                    <a:pt x="927423" y="522514"/>
                  </a:cubicBezTo>
                  <a:cubicBezTo>
                    <a:pt x="947520" y="519165"/>
                    <a:pt x="969490" y="521577"/>
                    <a:pt x="987713" y="512466"/>
                  </a:cubicBezTo>
                  <a:cubicBezTo>
                    <a:pt x="998515" y="507065"/>
                    <a:pt x="1007810" y="494398"/>
                    <a:pt x="1007810" y="482321"/>
                  </a:cubicBezTo>
                  <a:cubicBezTo>
                    <a:pt x="1007810" y="460526"/>
                    <a:pt x="989797" y="394092"/>
                    <a:pt x="977665" y="361741"/>
                  </a:cubicBezTo>
                  <a:cubicBezTo>
                    <a:pt x="971332" y="344852"/>
                    <a:pt x="965635" y="327632"/>
                    <a:pt x="957568" y="311499"/>
                  </a:cubicBezTo>
                  <a:cubicBezTo>
                    <a:pt x="947599" y="291560"/>
                    <a:pt x="905902" y="240968"/>
                    <a:pt x="897278" y="231112"/>
                  </a:cubicBezTo>
                  <a:cubicBezTo>
                    <a:pt x="887920" y="220417"/>
                    <a:pt x="878697" y="209227"/>
                    <a:pt x="867133" y="200967"/>
                  </a:cubicBezTo>
                  <a:cubicBezTo>
                    <a:pt x="838838" y="180756"/>
                    <a:pt x="819114" y="178914"/>
                    <a:pt x="786746" y="170822"/>
                  </a:cubicBezTo>
                  <a:cubicBezTo>
                    <a:pt x="780047" y="180870"/>
                    <a:pt x="767575" y="188926"/>
                    <a:pt x="766649" y="200967"/>
                  </a:cubicBezTo>
                  <a:cubicBezTo>
                    <a:pt x="764067" y="234530"/>
                    <a:pt x="769129" y="268651"/>
                    <a:pt x="776698" y="301451"/>
                  </a:cubicBezTo>
                  <a:cubicBezTo>
                    <a:pt x="780937" y="319822"/>
                    <a:pt x="829622" y="366265"/>
                    <a:pt x="836988" y="371789"/>
                  </a:cubicBezTo>
                  <a:cubicBezTo>
                    <a:pt x="848971" y="380776"/>
                    <a:pt x="863783" y="385187"/>
                    <a:pt x="877181" y="391886"/>
                  </a:cubicBezTo>
                  <a:cubicBezTo>
                    <a:pt x="914025" y="388536"/>
                    <a:pt x="951538" y="389589"/>
                    <a:pt x="987713" y="381837"/>
                  </a:cubicBezTo>
                  <a:cubicBezTo>
                    <a:pt x="1025655" y="373707"/>
                    <a:pt x="1014930" y="357550"/>
                    <a:pt x="1027907" y="331596"/>
                  </a:cubicBezTo>
                  <a:cubicBezTo>
                    <a:pt x="1066864" y="253682"/>
                    <a:pt x="1032794" y="347076"/>
                    <a:pt x="1058052" y="271305"/>
                  </a:cubicBezTo>
                  <a:cubicBezTo>
                    <a:pt x="1054702" y="217714"/>
                    <a:pt x="1055968" y="163634"/>
                    <a:pt x="1048003" y="110532"/>
                  </a:cubicBezTo>
                  <a:cubicBezTo>
                    <a:pt x="1045193" y="91801"/>
                    <a:pt x="1009195" y="41578"/>
                    <a:pt x="997762" y="30145"/>
                  </a:cubicBezTo>
                  <a:cubicBezTo>
                    <a:pt x="985920" y="18303"/>
                    <a:pt x="970966" y="10048"/>
                    <a:pt x="957568" y="0"/>
                  </a:cubicBezTo>
                  <a:cubicBezTo>
                    <a:pt x="927423" y="3349"/>
                    <a:pt x="895637" y="-317"/>
                    <a:pt x="867133" y="10048"/>
                  </a:cubicBezTo>
                  <a:cubicBezTo>
                    <a:pt x="855783" y="14175"/>
                    <a:pt x="847519" y="28126"/>
                    <a:pt x="847036" y="40193"/>
                  </a:cubicBezTo>
                  <a:cubicBezTo>
                    <a:pt x="844233" y="110262"/>
                    <a:pt x="815918" y="240326"/>
                    <a:pt x="887230" y="301451"/>
                  </a:cubicBezTo>
                  <a:cubicBezTo>
                    <a:pt x="898603" y="311199"/>
                    <a:pt x="913213" y="316810"/>
                    <a:pt x="927423" y="321547"/>
                  </a:cubicBezTo>
                  <a:cubicBezTo>
                    <a:pt x="943626" y="326948"/>
                    <a:pt x="960918" y="328246"/>
                    <a:pt x="977665" y="331596"/>
                  </a:cubicBezTo>
                  <a:cubicBezTo>
                    <a:pt x="1001111" y="328246"/>
                    <a:pt x="1031256" y="338294"/>
                    <a:pt x="1048003" y="321547"/>
                  </a:cubicBezTo>
                  <a:cubicBezTo>
                    <a:pt x="1058595" y="310955"/>
                    <a:pt x="1035339" y="294359"/>
                    <a:pt x="1027907" y="281354"/>
                  </a:cubicBezTo>
                  <a:cubicBezTo>
                    <a:pt x="1006519" y="243924"/>
                    <a:pt x="1015246" y="253688"/>
                    <a:pt x="977665" y="241160"/>
                  </a:cubicBezTo>
                  <a:cubicBezTo>
                    <a:pt x="977617" y="241124"/>
                    <a:pt x="915490" y="193368"/>
                    <a:pt x="907326" y="190919"/>
                  </a:cubicBezTo>
                  <a:cubicBezTo>
                    <a:pt x="884641" y="184113"/>
                    <a:pt x="860434" y="184220"/>
                    <a:pt x="836988" y="180870"/>
                  </a:cubicBezTo>
                  <a:cubicBezTo>
                    <a:pt x="800144" y="187569"/>
                    <a:pt x="761408" y="187524"/>
                    <a:pt x="726456" y="200967"/>
                  </a:cubicBezTo>
                  <a:cubicBezTo>
                    <a:pt x="712521" y="206327"/>
                    <a:pt x="699620" y="249122"/>
                    <a:pt x="696311" y="261257"/>
                  </a:cubicBezTo>
                  <a:cubicBezTo>
                    <a:pt x="689044" y="287904"/>
                    <a:pt x="676214" y="341644"/>
                    <a:pt x="676214" y="341644"/>
                  </a:cubicBezTo>
                  <a:cubicBezTo>
                    <a:pt x="679564" y="385187"/>
                    <a:pt x="680846" y="428939"/>
                    <a:pt x="686263" y="472273"/>
                  </a:cubicBezTo>
                  <a:cubicBezTo>
                    <a:pt x="687577" y="482783"/>
                    <a:pt x="690436" y="493605"/>
                    <a:pt x="696311" y="502418"/>
                  </a:cubicBezTo>
                  <a:cubicBezTo>
                    <a:pt x="704194" y="514242"/>
                    <a:pt x="714892" y="524303"/>
                    <a:pt x="726456" y="532563"/>
                  </a:cubicBezTo>
                  <a:cubicBezTo>
                    <a:pt x="738645" y="541269"/>
                    <a:pt x="753251" y="545960"/>
                    <a:pt x="766649" y="552659"/>
                  </a:cubicBezTo>
                  <a:cubicBezTo>
                    <a:pt x="655418" y="441428"/>
                    <a:pt x="735503" y="506903"/>
                    <a:pt x="384812" y="532563"/>
                  </a:cubicBezTo>
                  <a:cubicBezTo>
                    <a:pt x="326516" y="536829"/>
                    <a:pt x="330778" y="540146"/>
                    <a:pt x="314474" y="572756"/>
                  </a:cubicBezTo>
                </a:path>
              </a:pathLst>
            </a:custGeom>
            <a:noFill/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372100" y="4400550"/>
              <a:ext cx="1371600" cy="114300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331" y="3963508"/>
            <a:ext cx="2886869" cy="665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9857" y="1337310"/>
            <a:ext cx="8115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estimate the length of an object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mental ruler.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85850"/>
            <a:ext cx="7315200" cy="144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to estimate by using a mental picture to compare objects.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9"/>
          <a:stretch/>
        </p:blipFill>
        <p:spPr bwMode="auto">
          <a:xfrm flipH="1">
            <a:off x="3220588" y="4019340"/>
            <a:ext cx="353958" cy="876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546" y="1942590"/>
            <a:ext cx="2702825" cy="327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9"/>
          <a:stretch/>
        </p:blipFill>
        <p:spPr bwMode="auto">
          <a:xfrm flipH="1">
            <a:off x="3220588" y="2264273"/>
            <a:ext cx="353958" cy="876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9"/>
          <a:stretch/>
        </p:blipFill>
        <p:spPr bwMode="auto">
          <a:xfrm flipH="1">
            <a:off x="3220588" y="3140682"/>
            <a:ext cx="353958" cy="876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Make a mental picture of </a:t>
            </a:r>
            <a:r>
              <a:rPr lang="en-US" sz="2800" smtClean="0">
                <a:solidFill>
                  <a:schemeClr val="accent1"/>
                </a:solidFill>
                <a:latin typeface="Orly's Font 2" pitchFamily="66" charset="0"/>
              </a:rPr>
              <a:t>a ruler.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032" y="2190942"/>
            <a:ext cx="3309937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33"/>
          <a:stretch/>
        </p:blipFill>
        <p:spPr bwMode="auto">
          <a:xfrm>
            <a:off x="3039128" y="3279858"/>
            <a:ext cx="3133072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491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Callout 1"/>
          <p:cNvSpPr/>
          <p:nvPr/>
        </p:nvSpPr>
        <p:spPr>
          <a:xfrm>
            <a:off x="2057400" y="1703070"/>
            <a:ext cx="5143500" cy="2926080"/>
          </a:xfrm>
          <a:prstGeom prst="cloudCallout">
            <a:avLst/>
          </a:prstGeom>
          <a:solidFill>
            <a:schemeClr val="bg1"/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85850"/>
            <a:ext cx="73152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Picture the object next to the ruler.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837" y="3184406"/>
            <a:ext cx="31337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837" y="2228850"/>
            <a:ext cx="2938463" cy="724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55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2108411"/>
            <a:ext cx="5143500" cy="2905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43100" y="1200150"/>
            <a:ext cx="5600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Adjust the size of the object so that it is reasonable.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235" y="3371850"/>
            <a:ext cx="31337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815" y="2636051"/>
            <a:ext cx="148113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846" y="2571750"/>
            <a:ext cx="2938463" cy="724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197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"/>
            <a:ext cx="8915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57200" y="2174875"/>
            <a:ext cx="8229600" cy="228600"/>
          </a:xfrm>
          <a:prstGeom prst="roundRect">
            <a:avLst>
              <a:gd name="adj" fmla="val 48169"/>
            </a:avLst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86050"/>
            <a:ext cx="31337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1946868" y="2054225"/>
            <a:ext cx="0" cy="631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668" y="2086769"/>
            <a:ext cx="36513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952" y="2052638"/>
            <a:ext cx="36513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1964" y="2054225"/>
            <a:ext cx="36513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086768"/>
            <a:ext cx="365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43000" y="1529418"/>
            <a:ext cx="40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63414" y="1531005"/>
            <a:ext cx="359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3544" y="1520214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29300" y="1520214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40804" y="1520214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02656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estimate the length of an object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mental ruler.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6548</TotalTime>
  <Words>416</Words>
  <Application>Microsoft Office PowerPoint</Application>
  <PresentationFormat>On-screen Show (16:9)</PresentationFormat>
  <Paragraphs>31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283</cp:revision>
  <dcterms:created xsi:type="dcterms:W3CDTF">2011-06-12T17:04:43Z</dcterms:created>
  <dcterms:modified xsi:type="dcterms:W3CDTF">2015-06-07T15:00:41Z</dcterms:modified>
</cp:coreProperties>
</file>